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1"/>
  </p:sldMasterIdLst>
  <p:notesMasterIdLst>
    <p:notesMasterId r:id="rId46"/>
  </p:notesMasterIdLst>
  <p:sldIdLst>
    <p:sldId id="256" r:id="rId2"/>
    <p:sldId id="257" r:id="rId3"/>
    <p:sldId id="258" r:id="rId4"/>
    <p:sldId id="266" r:id="rId5"/>
    <p:sldId id="349" r:id="rId6"/>
    <p:sldId id="350" r:id="rId7"/>
    <p:sldId id="351" r:id="rId8"/>
    <p:sldId id="355" r:id="rId9"/>
    <p:sldId id="356" r:id="rId10"/>
    <p:sldId id="376" r:id="rId11"/>
    <p:sldId id="379" r:id="rId12"/>
    <p:sldId id="378" r:id="rId13"/>
    <p:sldId id="353" r:id="rId14"/>
    <p:sldId id="377" r:id="rId15"/>
    <p:sldId id="381" r:id="rId16"/>
    <p:sldId id="382" r:id="rId17"/>
    <p:sldId id="264" r:id="rId18"/>
    <p:sldId id="354" r:id="rId19"/>
    <p:sldId id="285" r:id="rId20"/>
    <p:sldId id="288" r:id="rId21"/>
    <p:sldId id="291" r:id="rId22"/>
    <p:sldId id="286" r:id="rId23"/>
    <p:sldId id="289" r:id="rId24"/>
    <p:sldId id="292" r:id="rId25"/>
    <p:sldId id="287" r:id="rId26"/>
    <p:sldId id="290" r:id="rId27"/>
    <p:sldId id="293" r:id="rId28"/>
    <p:sldId id="270" r:id="rId29"/>
    <p:sldId id="358" r:id="rId30"/>
    <p:sldId id="272" r:id="rId31"/>
    <p:sldId id="364" r:id="rId32"/>
    <p:sldId id="436" r:id="rId33"/>
    <p:sldId id="361" r:id="rId34"/>
    <p:sldId id="437" r:id="rId35"/>
    <p:sldId id="438" r:id="rId36"/>
    <p:sldId id="275" r:id="rId37"/>
    <p:sldId id="307" r:id="rId38"/>
    <p:sldId id="298" r:id="rId39"/>
    <p:sldId id="371" r:id="rId40"/>
    <p:sldId id="273" r:id="rId41"/>
    <p:sldId id="372" r:id="rId42"/>
    <p:sldId id="373" r:id="rId43"/>
    <p:sldId id="374" r:id="rId44"/>
    <p:sldId id="375" r:id="rId45"/>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
      <p:font typeface="Calibri Light" panose="020F0302020204030204" pitchFamily="34" charset="0"/>
      <p:regular r:id="rId51"/>
      <p:italic r:id="rId52"/>
    </p:embeddedFont>
    <p:embeddedFont>
      <p:font typeface="Helvetica Neue" panose="020B0604020202020204" charset="0"/>
      <p:regular r:id="rId53"/>
      <p:bold r:id="rId54"/>
      <p:italic r:id="rId55"/>
      <p:boldItalic r:id="rId56"/>
    </p:embeddedFont>
    <p:embeddedFont>
      <p:font typeface="Source Sans Pro" panose="020B0503030403020204" pitchFamily="34"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37"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27A395-5465-49EE-A756-CE97AED31880}">
  <a:tblStyle styleId="{6927A395-5465-49EE-A756-CE97AED3188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71539" autoAdjust="0"/>
  </p:normalViewPr>
  <p:slideViewPr>
    <p:cSldViewPr snapToGrid="0">
      <p:cViewPr>
        <p:scale>
          <a:sx n="80" d="100"/>
          <a:sy n="80" d="100"/>
        </p:scale>
        <p:origin x="768" y="134"/>
      </p:cViewPr>
      <p:guideLst>
        <p:guide orient="horz" pos="2137"/>
        <p:guide pos="2880"/>
      </p:guideLst>
    </p:cSldViewPr>
  </p:slideViewPr>
  <p:notesTextViewPr>
    <p:cViewPr>
      <p:scale>
        <a:sx n="1" d="1"/>
        <a:sy n="1" d="1"/>
      </p:scale>
      <p:origin x="0" y="0"/>
    </p:cViewPr>
  </p:notesTextViewPr>
  <p:sorterViewPr>
    <p:cViewPr varScale="1">
      <p:scale>
        <a:sx n="100" d="100"/>
        <a:sy n="100" d="100"/>
      </p:scale>
      <p:origin x="0" y="-227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7A3F98-471F-48C7-B333-35A5D2948BBF}"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US"/>
        </a:p>
      </dgm:t>
    </dgm:pt>
    <dgm:pt modelId="{1EA842EB-0C90-4FFA-BCA1-D00D92521B00}">
      <dgm:prSet/>
      <dgm:spPr/>
      <dgm:t>
        <a:bodyPr/>
        <a:lstStyle/>
        <a:p>
          <a:r>
            <a:rPr lang="en-US" dirty="0">
              <a:latin typeface="+mj-lt"/>
            </a:rPr>
            <a:t>What is 1 thing you know for sure about the NGSS?</a:t>
          </a:r>
        </a:p>
      </dgm:t>
    </dgm:pt>
    <dgm:pt modelId="{E9BE4D8E-7C5C-46F5-AFE0-7C9B8CB5C56C}" type="parTrans" cxnId="{BA053516-6C59-4AF2-B7BB-17C599A332E4}">
      <dgm:prSet/>
      <dgm:spPr/>
      <dgm:t>
        <a:bodyPr/>
        <a:lstStyle/>
        <a:p>
          <a:endParaRPr lang="en-US">
            <a:latin typeface="+mj-lt"/>
          </a:endParaRPr>
        </a:p>
      </dgm:t>
    </dgm:pt>
    <dgm:pt modelId="{40C5D851-3CEA-43F0-BC12-E6F099A60B3A}" type="sibTrans" cxnId="{BA053516-6C59-4AF2-B7BB-17C599A332E4}">
      <dgm:prSet phldrT="01" phldr="0"/>
      <dgm:spPr/>
      <dgm:t>
        <a:bodyPr/>
        <a:lstStyle/>
        <a:p>
          <a:r>
            <a:rPr lang="en-US">
              <a:latin typeface="+mj-lt"/>
            </a:rPr>
            <a:t>01</a:t>
          </a:r>
          <a:endParaRPr lang="en-US" dirty="0">
            <a:latin typeface="+mj-lt"/>
          </a:endParaRPr>
        </a:p>
      </dgm:t>
    </dgm:pt>
    <dgm:pt modelId="{6F604201-CDFE-43EC-AE72-A3C4359831B4}">
      <dgm:prSet/>
      <dgm:spPr/>
      <dgm:t>
        <a:bodyPr/>
        <a:lstStyle/>
        <a:p>
          <a:r>
            <a:rPr lang="en-US" dirty="0">
              <a:latin typeface="+mj-lt"/>
            </a:rPr>
            <a:t>What is 1 question you have about the NGSS?</a:t>
          </a:r>
        </a:p>
      </dgm:t>
    </dgm:pt>
    <dgm:pt modelId="{23BD5289-3C3A-4A94-91D4-EC1E4C131723}" type="parTrans" cxnId="{D84CC55B-C8F2-4961-BFE9-FACA7B6DBAC7}">
      <dgm:prSet/>
      <dgm:spPr/>
      <dgm:t>
        <a:bodyPr/>
        <a:lstStyle/>
        <a:p>
          <a:endParaRPr lang="en-US">
            <a:latin typeface="+mj-lt"/>
          </a:endParaRPr>
        </a:p>
      </dgm:t>
    </dgm:pt>
    <dgm:pt modelId="{BA7147EE-9221-47C8-8319-6C776CC69FB9}" type="sibTrans" cxnId="{D84CC55B-C8F2-4961-BFE9-FACA7B6DBAC7}">
      <dgm:prSet phldrT="02" phldr="0"/>
      <dgm:spPr/>
      <dgm:t>
        <a:bodyPr/>
        <a:lstStyle/>
        <a:p>
          <a:r>
            <a:rPr lang="en-US">
              <a:latin typeface="+mj-lt"/>
            </a:rPr>
            <a:t>02</a:t>
          </a:r>
        </a:p>
      </dgm:t>
    </dgm:pt>
    <dgm:pt modelId="{9E8B656C-09E4-4159-9DC1-DCBC76F6B06A}">
      <dgm:prSet/>
      <dgm:spPr/>
      <dgm:t>
        <a:bodyPr/>
        <a:lstStyle/>
        <a:p>
          <a:r>
            <a:rPr lang="en-US" dirty="0">
              <a:latin typeface="+mj-lt"/>
            </a:rPr>
            <a:t>How is NGSS different?</a:t>
          </a:r>
        </a:p>
      </dgm:t>
    </dgm:pt>
    <dgm:pt modelId="{8C6E06EE-5C0C-41E1-A801-3B2B8E24CE09}" type="parTrans" cxnId="{93BCF055-3D63-40EF-8C83-076349B5E4C7}">
      <dgm:prSet/>
      <dgm:spPr/>
      <dgm:t>
        <a:bodyPr/>
        <a:lstStyle/>
        <a:p>
          <a:endParaRPr lang="en-US">
            <a:latin typeface="+mj-lt"/>
          </a:endParaRPr>
        </a:p>
      </dgm:t>
    </dgm:pt>
    <dgm:pt modelId="{F94A43DA-C2B6-446C-8587-23FAFC7027B2}" type="sibTrans" cxnId="{93BCF055-3D63-40EF-8C83-076349B5E4C7}">
      <dgm:prSet phldrT="03" phldr="0"/>
      <dgm:spPr/>
      <dgm:t>
        <a:bodyPr/>
        <a:lstStyle/>
        <a:p>
          <a:r>
            <a:rPr lang="en-US">
              <a:latin typeface="+mj-lt"/>
            </a:rPr>
            <a:t>03</a:t>
          </a:r>
        </a:p>
      </dgm:t>
    </dgm:pt>
    <dgm:pt modelId="{9D1254A5-077B-4A6F-BF01-40884DD8F3ED}" type="pres">
      <dgm:prSet presAssocID="{7B7A3F98-471F-48C7-B333-35A5D2948BBF}" presName="Name0" presStyleCnt="0">
        <dgm:presLayoutVars>
          <dgm:animLvl val="lvl"/>
          <dgm:resizeHandles val="exact"/>
        </dgm:presLayoutVars>
      </dgm:prSet>
      <dgm:spPr/>
    </dgm:pt>
    <dgm:pt modelId="{5C200758-ABA3-4AB6-A5D7-CB9AD275E4D8}" type="pres">
      <dgm:prSet presAssocID="{1EA842EB-0C90-4FFA-BCA1-D00D92521B00}" presName="compositeNode" presStyleCnt="0">
        <dgm:presLayoutVars>
          <dgm:bulletEnabled val="1"/>
        </dgm:presLayoutVars>
      </dgm:prSet>
      <dgm:spPr/>
    </dgm:pt>
    <dgm:pt modelId="{FB611FAC-EE9B-41AA-89B8-381B452BDABD}" type="pres">
      <dgm:prSet presAssocID="{1EA842EB-0C90-4FFA-BCA1-D00D92521B00}" presName="bgRect" presStyleLbl="alignNode1" presStyleIdx="0" presStyleCnt="3" custLinFactNeighborX="479" custLinFactNeighborY="635"/>
      <dgm:spPr/>
    </dgm:pt>
    <dgm:pt modelId="{870663FC-76EA-4B3E-9831-ADAA422710DB}" type="pres">
      <dgm:prSet presAssocID="{40C5D851-3CEA-43F0-BC12-E6F099A60B3A}" presName="sibTransNodeRect" presStyleLbl="alignNode1" presStyleIdx="0" presStyleCnt="3">
        <dgm:presLayoutVars>
          <dgm:chMax val="0"/>
          <dgm:bulletEnabled val="1"/>
        </dgm:presLayoutVars>
      </dgm:prSet>
      <dgm:spPr/>
    </dgm:pt>
    <dgm:pt modelId="{CEC59B9E-A53B-4F9F-87F4-A9D2346ECEE1}" type="pres">
      <dgm:prSet presAssocID="{1EA842EB-0C90-4FFA-BCA1-D00D92521B00}" presName="nodeRect" presStyleLbl="alignNode1" presStyleIdx="0" presStyleCnt="3">
        <dgm:presLayoutVars>
          <dgm:bulletEnabled val="1"/>
        </dgm:presLayoutVars>
      </dgm:prSet>
      <dgm:spPr/>
    </dgm:pt>
    <dgm:pt modelId="{7FEF880D-DADD-4813-8A6F-3DEB592F468B}" type="pres">
      <dgm:prSet presAssocID="{40C5D851-3CEA-43F0-BC12-E6F099A60B3A}" presName="sibTrans" presStyleCnt="0"/>
      <dgm:spPr/>
    </dgm:pt>
    <dgm:pt modelId="{9B8F72FF-BBAB-4190-9707-81A737F538CC}" type="pres">
      <dgm:prSet presAssocID="{6F604201-CDFE-43EC-AE72-A3C4359831B4}" presName="compositeNode" presStyleCnt="0">
        <dgm:presLayoutVars>
          <dgm:bulletEnabled val="1"/>
        </dgm:presLayoutVars>
      </dgm:prSet>
      <dgm:spPr/>
    </dgm:pt>
    <dgm:pt modelId="{524E79A7-DEF2-4F4C-98D6-DA9DBDF980AF}" type="pres">
      <dgm:prSet presAssocID="{6F604201-CDFE-43EC-AE72-A3C4359831B4}" presName="bgRect" presStyleLbl="alignNode1" presStyleIdx="1" presStyleCnt="3"/>
      <dgm:spPr/>
    </dgm:pt>
    <dgm:pt modelId="{65642FB5-43D1-4980-8C80-BD6ECF065322}" type="pres">
      <dgm:prSet presAssocID="{BA7147EE-9221-47C8-8319-6C776CC69FB9}" presName="sibTransNodeRect" presStyleLbl="alignNode1" presStyleIdx="1" presStyleCnt="3">
        <dgm:presLayoutVars>
          <dgm:chMax val="0"/>
          <dgm:bulletEnabled val="1"/>
        </dgm:presLayoutVars>
      </dgm:prSet>
      <dgm:spPr/>
    </dgm:pt>
    <dgm:pt modelId="{28C59AA5-DA4E-4BE0-AE0F-E4D5FCCE34A6}" type="pres">
      <dgm:prSet presAssocID="{6F604201-CDFE-43EC-AE72-A3C4359831B4}" presName="nodeRect" presStyleLbl="alignNode1" presStyleIdx="1" presStyleCnt="3">
        <dgm:presLayoutVars>
          <dgm:bulletEnabled val="1"/>
        </dgm:presLayoutVars>
      </dgm:prSet>
      <dgm:spPr/>
    </dgm:pt>
    <dgm:pt modelId="{CC0D0893-50A0-4995-956F-99625D869AFC}" type="pres">
      <dgm:prSet presAssocID="{BA7147EE-9221-47C8-8319-6C776CC69FB9}" presName="sibTrans" presStyleCnt="0"/>
      <dgm:spPr/>
    </dgm:pt>
    <dgm:pt modelId="{7B15B554-1C3E-416F-8189-487A7B47CD22}" type="pres">
      <dgm:prSet presAssocID="{9E8B656C-09E4-4159-9DC1-DCBC76F6B06A}" presName="compositeNode" presStyleCnt="0">
        <dgm:presLayoutVars>
          <dgm:bulletEnabled val="1"/>
        </dgm:presLayoutVars>
      </dgm:prSet>
      <dgm:spPr/>
    </dgm:pt>
    <dgm:pt modelId="{8AD6AC37-C90B-47A4-8E43-B9BBBF42BCB2}" type="pres">
      <dgm:prSet presAssocID="{9E8B656C-09E4-4159-9DC1-DCBC76F6B06A}" presName="bgRect" presStyleLbl="alignNode1" presStyleIdx="2" presStyleCnt="3"/>
      <dgm:spPr/>
    </dgm:pt>
    <dgm:pt modelId="{C31E97F7-0B1C-4DBC-8291-7FF2B125B81B}" type="pres">
      <dgm:prSet presAssocID="{F94A43DA-C2B6-446C-8587-23FAFC7027B2}" presName="sibTransNodeRect" presStyleLbl="alignNode1" presStyleIdx="2" presStyleCnt="3">
        <dgm:presLayoutVars>
          <dgm:chMax val="0"/>
          <dgm:bulletEnabled val="1"/>
        </dgm:presLayoutVars>
      </dgm:prSet>
      <dgm:spPr/>
    </dgm:pt>
    <dgm:pt modelId="{39ECAD28-0F69-4329-A09A-5763B5E2A958}" type="pres">
      <dgm:prSet presAssocID="{9E8B656C-09E4-4159-9DC1-DCBC76F6B06A}" presName="nodeRect" presStyleLbl="alignNode1" presStyleIdx="2" presStyleCnt="3">
        <dgm:presLayoutVars>
          <dgm:bulletEnabled val="1"/>
        </dgm:presLayoutVars>
      </dgm:prSet>
      <dgm:spPr/>
    </dgm:pt>
  </dgm:ptLst>
  <dgm:cxnLst>
    <dgm:cxn modelId="{BA053516-6C59-4AF2-B7BB-17C599A332E4}" srcId="{7B7A3F98-471F-48C7-B333-35A5D2948BBF}" destId="{1EA842EB-0C90-4FFA-BCA1-D00D92521B00}" srcOrd="0" destOrd="0" parTransId="{E9BE4D8E-7C5C-46F5-AFE0-7C9B8CB5C56C}" sibTransId="{40C5D851-3CEA-43F0-BC12-E6F099A60B3A}"/>
    <dgm:cxn modelId="{02F52122-9CA4-4394-974C-A0E66B4AFA34}" type="presOf" srcId="{9E8B656C-09E4-4159-9DC1-DCBC76F6B06A}" destId="{39ECAD28-0F69-4329-A09A-5763B5E2A958}" srcOrd="1" destOrd="0" presId="urn:microsoft.com/office/officeart/2016/7/layout/LinearBlockProcessNumbered"/>
    <dgm:cxn modelId="{2E60A231-FC59-4210-AD9C-93AF359098DF}" type="presOf" srcId="{1EA842EB-0C90-4FFA-BCA1-D00D92521B00}" destId="{CEC59B9E-A53B-4F9F-87F4-A9D2346ECEE1}" srcOrd="1" destOrd="0" presId="urn:microsoft.com/office/officeart/2016/7/layout/LinearBlockProcessNumbered"/>
    <dgm:cxn modelId="{D84CC55B-C8F2-4961-BFE9-FACA7B6DBAC7}" srcId="{7B7A3F98-471F-48C7-B333-35A5D2948BBF}" destId="{6F604201-CDFE-43EC-AE72-A3C4359831B4}" srcOrd="1" destOrd="0" parTransId="{23BD5289-3C3A-4A94-91D4-EC1E4C131723}" sibTransId="{BA7147EE-9221-47C8-8319-6C776CC69FB9}"/>
    <dgm:cxn modelId="{B7E3DE6C-6F07-478C-95ED-EF9D536ED8AE}" type="presOf" srcId="{6F604201-CDFE-43EC-AE72-A3C4359831B4}" destId="{28C59AA5-DA4E-4BE0-AE0F-E4D5FCCE34A6}" srcOrd="1" destOrd="0" presId="urn:microsoft.com/office/officeart/2016/7/layout/LinearBlockProcessNumbered"/>
    <dgm:cxn modelId="{93BCF055-3D63-40EF-8C83-076349B5E4C7}" srcId="{7B7A3F98-471F-48C7-B333-35A5D2948BBF}" destId="{9E8B656C-09E4-4159-9DC1-DCBC76F6B06A}" srcOrd="2" destOrd="0" parTransId="{8C6E06EE-5C0C-41E1-A801-3B2B8E24CE09}" sibTransId="{F94A43DA-C2B6-446C-8587-23FAFC7027B2}"/>
    <dgm:cxn modelId="{23F9EEC2-BB3D-46F9-BB1B-D4D4FC7E5A8B}" type="presOf" srcId="{9E8B656C-09E4-4159-9DC1-DCBC76F6B06A}" destId="{8AD6AC37-C90B-47A4-8E43-B9BBBF42BCB2}" srcOrd="0" destOrd="0" presId="urn:microsoft.com/office/officeart/2016/7/layout/LinearBlockProcessNumbered"/>
    <dgm:cxn modelId="{46700ED2-4DDE-466E-8D17-5D9760D1E3F7}" type="presOf" srcId="{6F604201-CDFE-43EC-AE72-A3C4359831B4}" destId="{524E79A7-DEF2-4F4C-98D6-DA9DBDF980AF}" srcOrd="0" destOrd="0" presId="urn:microsoft.com/office/officeart/2016/7/layout/LinearBlockProcessNumbered"/>
    <dgm:cxn modelId="{E557DCD6-A66E-4678-8D3C-C8BB08AE387F}" type="presOf" srcId="{F94A43DA-C2B6-446C-8587-23FAFC7027B2}" destId="{C31E97F7-0B1C-4DBC-8291-7FF2B125B81B}" srcOrd="0" destOrd="0" presId="urn:microsoft.com/office/officeart/2016/7/layout/LinearBlockProcessNumbered"/>
    <dgm:cxn modelId="{29355FD8-B873-42F2-97DE-F98AB5AF3277}" type="presOf" srcId="{BA7147EE-9221-47C8-8319-6C776CC69FB9}" destId="{65642FB5-43D1-4980-8C80-BD6ECF065322}" srcOrd="0" destOrd="0" presId="urn:microsoft.com/office/officeart/2016/7/layout/LinearBlockProcessNumbered"/>
    <dgm:cxn modelId="{A77E52E8-43B0-4BD6-9D20-C0E96C87E0B4}" type="presOf" srcId="{7B7A3F98-471F-48C7-B333-35A5D2948BBF}" destId="{9D1254A5-077B-4A6F-BF01-40884DD8F3ED}" srcOrd="0" destOrd="0" presId="urn:microsoft.com/office/officeart/2016/7/layout/LinearBlockProcessNumbered"/>
    <dgm:cxn modelId="{19B75CEA-BAD1-42CB-B245-20DAB75A11D7}" type="presOf" srcId="{40C5D851-3CEA-43F0-BC12-E6F099A60B3A}" destId="{870663FC-76EA-4B3E-9831-ADAA422710DB}" srcOrd="0" destOrd="0" presId="urn:microsoft.com/office/officeart/2016/7/layout/LinearBlockProcessNumbered"/>
    <dgm:cxn modelId="{B26D61EF-256D-4459-9ED7-153777AADBA5}" type="presOf" srcId="{1EA842EB-0C90-4FFA-BCA1-D00D92521B00}" destId="{FB611FAC-EE9B-41AA-89B8-381B452BDABD}" srcOrd="0" destOrd="0" presId="urn:microsoft.com/office/officeart/2016/7/layout/LinearBlockProcessNumbered"/>
    <dgm:cxn modelId="{C77EFC14-AB3F-431C-952D-E118D4591987}" type="presParOf" srcId="{9D1254A5-077B-4A6F-BF01-40884DD8F3ED}" destId="{5C200758-ABA3-4AB6-A5D7-CB9AD275E4D8}" srcOrd="0" destOrd="0" presId="urn:microsoft.com/office/officeart/2016/7/layout/LinearBlockProcessNumbered"/>
    <dgm:cxn modelId="{99FB7F82-ADBA-4631-841C-5CD0A20486A7}" type="presParOf" srcId="{5C200758-ABA3-4AB6-A5D7-CB9AD275E4D8}" destId="{FB611FAC-EE9B-41AA-89B8-381B452BDABD}" srcOrd="0" destOrd="0" presId="urn:microsoft.com/office/officeart/2016/7/layout/LinearBlockProcessNumbered"/>
    <dgm:cxn modelId="{F5D7B3DA-8DC5-41B1-844D-FFA22F43FAD3}" type="presParOf" srcId="{5C200758-ABA3-4AB6-A5D7-CB9AD275E4D8}" destId="{870663FC-76EA-4B3E-9831-ADAA422710DB}" srcOrd="1" destOrd="0" presId="urn:microsoft.com/office/officeart/2016/7/layout/LinearBlockProcessNumbered"/>
    <dgm:cxn modelId="{6F2B81AA-2E64-41A2-A565-8301BE219008}" type="presParOf" srcId="{5C200758-ABA3-4AB6-A5D7-CB9AD275E4D8}" destId="{CEC59B9E-A53B-4F9F-87F4-A9D2346ECEE1}" srcOrd="2" destOrd="0" presId="urn:microsoft.com/office/officeart/2016/7/layout/LinearBlockProcessNumbered"/>
    <dgm:cxn modelId="{AD02F044-4B2B-47F0-BF73-5F8F56B989A2}" type="presParOf" srcId="{9D1254A5-077B-4A6F-BF01-40884DD8F3ED}" destId="{7FEF880D-DADD-4813-8A6F-3DEB592F468B}" srcOrd="1" destOrd="0" presId="urn:microsoft.com/office/officeart/2016/7/layout/LinearBlockProcessNumbered"/>
    <dgm:cxn modelId="{51505B3A-3E0B-416F-AFAC-2D33094A2711}" type="presParOf" srcId="{9D1254A5-077B-4A6F-BF01-40884DD8F3ED}" destId="{9B8F72FF-BBAB-4190-9707-81A737F538CC}" srcOrd="2" destOrd="0" presId="urn:microsoft.com/office/officeart/2016/7/layout/LinearBlockProcessNumbered"/>
    <dgm:cxn modelId="{96182FAF-59FC-4B8C-8876-A32487A2DB21}" type="presParOf" srcId="{9B8F72FF-BBAB-4190-9707-81A737F538CC}" destId="{524E79A7-DEF2-4F4C-98D6-DA9DBDF980AF}" srcOrd="0" destOrd="0" presId="urn:microsoft.com/office/officeart/2016/7/layout/LinearBlockProcessNumbered"/>
    <dgm:cxn modelId="{C2F38DD9-783E-4725-98F5-D485AC0DF7AB}" type="presParOf" srcId="{9B8F72FF-BBAB-4190-9707-81A737F538CC}" destId="{65642FB5-43D1-4980-8C80-BD6ECF065322}" srcOrd="1" destOrd="0" presId="urn:microsoft.com/office/officeart/2016/7/layout/LinearBlockProcessNumbered"/>
    <dgm:cxn modelId="{E8FF31B8-C26A-47CF-8CA0-55D759B5576B}" type="presParOf" srcId="{9B8F72FF-BBAB-4190-9707-81A737F538CC}" destId="{28C59AA5-DA4E-4BE0-AE0F-E4D5FCCE34A6}" srcOrd="2" destOrd="0" presId="urn:microsoft.com/office/officeart/2016/7/layout/LinearBlockProcessNumbered"/>
    <dgm:cxn modelId="{832D2829-A406-449F-BEC6-D8E42D49A46F}" type="presParOf" srcId="{9D1254A5-077B-4A6F-BF01-40884DD8F3ED}" destId="{CC0D0893-50A0-4995-956F-99625D869AFC}" srcOrd="3" destOrd="0" presId="urn:microsoft.com/office/officeart/2016/7/layout/LinearBlockProcessNumbered"/>
    <dgm:cxn modelId="{892F33D2-8526-45DE-B129-0D0E30A1EA51}" type="presParOf" srcId="{9D1254A5-077B-4A6F-BF01-40884DD8F3ED}" destId="{7B15B554-1C3E-416F-8189-487A7B47CD22}" srcOrd="4" destOrd="0" presId="urn:microsoft.com/office/officeart/2016/7/layout/LinearBlockProcessNumbered"/>
    <dgm:cxn modelId="{1586DD3F-C19A-4E7E-9260-E2FF6E6696DE}" type="presParOf" srcId="{7B15B554-1C3E-416F-8189-487A7B47CD22}" destId="{8AD6AC37-C90B-47A4-8E43-B9BBBF42BCB2}" srcOrd="0" destOrd="0" presId="urn:microsoft.com/office/officeart/2016/7/layout/LinearBlockProcessNumbered"/>
    <dgm:cxn modelId="{D7C93128-2C68-40D6-B553-36D81A4CF683}" type="presParOf" srcId="{7B15B554-1C3E-416F-8189-487A7B47CD22}" destId="{C31E97F7-0B1C-4DBC-8291-7FF2B125B81B}" srcOrd="1" destOrd="0" presId="urn:microsoft.com/office/officeart/2016/7/layout/LinearBlockProcessNumbered"/>
    <dgm:cxn modelId="{CEEC6BE4-8044-4077-AC87-8606618ECD5B}" type="presParOf" srcId="{7B15B554-1C3E-416F-8189-487A7B47CD22}" destId="{39ECAD28-0F69-4329-A09A-5763B5E2A958}"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526817-8167-4350-92BF-6FCFAFBF1580}"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16F69CA1-B4A7-49CD-8C4D-B8EA28F8150D}">
      <dgm:prSet custT="1"/>
      <dgm:spPr/>
      <dgm:t>
        <a:bodyPr/>
        <a:lstStyle/>
        <a:p>
          <a:r>
            <a:rPr lang="en-US" sz="2000" b="1" dirty="0">
              <a:latin typeface="+mj-lt"/>
            </a:rPr>
            <a:t>K-12 Science Education Should Reflect the Interconnected Nature of Science as it is Practiced and Experienced in the Real World.</a:t>
          </a:r>
          <a:endParaRPr lang="en-US" sz="2000" dirty="0">
            <a:latin typeface="+mj-lt"/>
          </a:endParaRPr>
        </a:p>
      </dgm:t>
    </dgm:pt>
    <dgm:pt modelId="{AE90061E-697A-482A-A536-80783C8A4BD9}" type="parTrans" cxnId="{617FB08C-7FB9-486F-9B62-006B878DE752}">
      <dgm:prSet/>
      <dgm:spPr/>
      <dgm:t>
        <a:bodyPr/>
        <a:lstStyle/>
        <a:p>
          <a:endParaRPr lang="en-US" sz="2800">
            <a:latin typeface="+mj-lt"/>
          </a:endParaRPr>
        </a:p>
      </dgm:t>
    </dgm:pt>
    <dgm:pt modelId="{28D43DE4-EFD9-42C5-80C2-B397999FFC6F}" type="sibTrans" cxnId="{617FB08C-7FB9-486F-9B62-006B878DE752}">
      <dgm:prSet/>
      <dgm:spPr/>
      <dgm:t>
        <a:bodyPr/>
        <a:lstStyle/>
        <a:p>
          <a:endParaRPr lang="en-US" sz="2800">
            <a:latin typeface="+mj-lt"/>
          </a:endParaRPr>
        </a:p>
      </dgm:t>
    </dgm:pt>
    <dgm:pt modelId="{30E6B444-D20C-4959-9CD9-401021B33DA1}">
      <dgm:prSet custT="1"/>
      <dgm:spPr>
        <a:solidFill>
          <a:schemeClr val="accent3">
            <a:lumMod val="75000"/>
          </a:schemeClr>
        </a:solidFill>
      </dgm:spPr>
      <dgm:t>
        <a:bodyPr/>
        <a:lstStyle/>
        <a:p>
          <a:r>
            <a:rPr lang="en-US" sz="2000" b="1" dirty="0">
              <a:latin typeface="+mj-lt"/>
            </a:rPr>
            <a:t>The Next Generation Science Standards are student performance expectations – NOT curriculum.</a:t>
          </a:r>
          <a:endParaRPr lang="en-US" sz="2000" dirty="0">
            <a:latin typeface="+mj-lt"/>
          </a:endParaRPr>
        </a:p>
      </dgm:t>
    </dgm:pt>
    <dgm:pt modelId="{123EE193-D654-45EF-BAEA-4490E3C21634}" type="parTrans" cxnId="{E9BCED40-5646-4F41-9D70-2606B989D44C}">
      <dgm:prSet/>
      <dgm:spPr/>
      <dgm:t>
        <a:bodyPr/>
        <a:lstStyle/>
        <a:p>
          <a:endParaRPr lang="en-US" sz="2800">
            <a:latin typeface="+mj-lt"/>
          </a:endParaRPr>
        </a:p>
      </dgm:t>
    </dgm:pt>
    <dgm:pt modelId="{416D07A7-6920-4E28-9A60-3C68D0FC9201}" type="sibTrans" cxnId="{E9BCED40-5646-4F41-9D70-2606B989D44C}">
      <dgm:prSet/>
      <dgm:spPr/>
      <dgm:t>
        <a:bodyPr/>
        <a:lstStyle/>
        <a:p>
          <a:endParaRPr lang="en-US" sz="2800">
            <a:latin typeface="+mj-lt"/>
          </a:endParaRPr>
        </a:p>
      </dgm:t>
    </dgm:pt>
    <dgm:pt modelId="{B95AE294-081D-4504-890F-DFB830364BAD}">
      <dgm:prSet custT="1"/>
      <dgm:spPr/>
      <dgm:t>
        <a:bodyPr/>
        <a:lstStyle/>
        <a:p>
          <a:r>
            <a:rPr lang="en-US" sz="2000" b="1" dirty="0">
              <a:latin typeface="+mj-lt"/>
            </a:rPr>
            <a:t>The science concepts in the NGSS build coherently from K-12.</a:t>
          </a:r>
          <a:endParaRPr lang="en-US" sz="2000" dirty="0">
            <a:latin typeface="+mj-lt"/>
          </a:endParaRPr>
        </a:p>
      </dgm:t>
    </dgm:pt>
    <dgm:pt modelId="{761D0922-C4B3-4014-BE30-28FDACD89198}" type="parTrans" cxnId="{71167005-70BF-4F15-B416-340EBC0D27B9}">
      <dgm:prSet/>
      <dgm:spPr/>
      <dgm:t>
        <a:bodyPr/>
        <a:lstStyle/>
        <a:p>
          <a:endParaRPr lang="en-US" sz="2800">
            <a:latin typeface="+mj-lt"/>
          </a:endParaRPr>
        </a:p>
      </dgm:t>
    </dgm:pt>
    <dgm:pt modelId="{E2F63FBA-FBCB-498A-899C-D168C04E6817}" type="sibTrans" cxnId="{71167005-70BF-4F15-B416-340EBC0D27B9}">
      <dgm:prSet/>
      <dgm:spPr/>
      <dgm:t>
        <a:bodyPr/>
        <a:lstStyle/>
        <a:p>
          <a:endParaRPr lang="en-US" sz="2800">
            <a:latin typeface="+mj-lt"/>
          </a:endParaRPr>
        </a:p>
      </dgm:t>
    </dgm:pt>
    <dgm:pt modelId="{FD6F5882-E694-40A2-BFB6-5E84024D51F3}">
      <dgm:prSet custT="1"/>
      <dgm:spPr/>
      <dgm:t>
        <a:bodyPr/>
        <a:lstStyle/>
        <a:p>
          <a:r>
            <a:rPr lang="en-US" sz="2000" b="1" dirty="0">
              <a:latin typeface="+mj-lt"/>
            </a:rPr>
            <a:t>The NGSS Focus on Deeper Understanding of Content as well as Application of Content.</a:t>
          </a:r>
          <a:endParaRPr lang="en-US" sz="2000" dirty="0">
            <a:latin typeface="+mj-lt"/>
          </a:endParaRPr>
        </a:p>
      </dgm:t>
    </dgm:pt>
    <dgm:pt modelId="{0EBBA6F4-EFD9-49E1-87D8-DB86169082E5}" type="parTrans" cxnId="{1BD11682-7F81-42F4-89A1-BE7E49F2C8DC}">
      <dgm:prSet/>
      <dgm:spPr/>
      <dgm:t>
        <a:bodyPr/>
        <a:lstStyle/>
        <a:p>
          <a:endParaRPr lang="en-US" sz="2800">
            <a:latin typeface="+mj-lt"/>
          </a:endParaRPr>
        </a:p>
      </dgm:t>
    </dgm:pt>
    <dgm:pt modelId="{A2A8B67F-D5A4-4124-8978-F4E5FE914E7A}" type="sibTrans" cxnId="{1BD11682-7F81-42F4-89A1-BE7E49F2C8DC}">
      <dgm:prSet/>
      <dgm:spPr/>
      <dgm:t>
        <a:bodyPr/>
        <a:lstStyle/>
        <a:p>
          <a:endParaRPr lang="en-US" sz="2800">
            <a:latin typeface="+mj-lt"/>
          </a:endParaRPr>
        </a:p>
      </dgm:t>
    </dgm:pt>
    <dgm:pt modelId="{6036B94B-2FA7-4F55-AF31-5CD3853CF061}">
      <dgm:prSet custT="1"/>
      <dgm:spPr>
        <a:solidFill>
          <a:schemeClr val="accent3"/>
        </a:solidFill>
      </dgm:spPr>
      <dgm:t>
        <a:bodyPr/>
        <a:lstStyle/>
        <a:p>
          <a:r>
            <a:rPr lang="en-US" sz="2000" b="1">
              <a:latin typeface="+mj-lt"/>
            </a:rPr>
            <a:t>Science and Engineering are Integrated in the NGSS from K–12.</a:t>
          </a:r>
          <a:endParaRPr lang="en-US" sz="2000">
            <a:latin typeface="+mj-lt"/>
          </a:endParaRPr>
        </a:p>
      </dgm:t>
    </dgm:pt>
    <dgm:pt modelId="{D5A7E6B6-18A3-4426-9C8C-9C0A4FC2BBBF}" type="parTrans" cxnId="{FFEC4DDF-B449-40C5-8CA2-9D0352AA8DDD}">
      <dgm:prSet/>
      <dgm:spPr/>
      <dgm:t>
        <a:bodyPr/>
        <a:lstStyle/>
        <a:p>
          <a:endParaRPr lang="en-US" sz="2800">
            <a:latin typeface="+mj-lt"/>
          </a:endParaRPr>
        </a:p>
      </dgm:t>
    </dgm:pt>
    <dgm:pt modelId="{ED02128C-B522-479F-850A-0298A032FCB3}" type="sibTrans" cxnId="{FFEC4DDF-B449-40C5-8CA2-9D0352AA8DDD}">
      <dgm:prSet/>
      <dgm:spPr/>
      <dgm:t>
        <a:bodyPr/>
        <a:lstStyle/>
        <a:p>
          <a:endParaRPr lang="en-US" sz="2800">
            <a:latin typeface="+mj-lt"/>
          </a:endParaRPr>
        </a:p>
      </dgm:t>
    </dgm:pt>
    <dgm:pt modelId="{64537B16-715D-440C-9D76-12ADE50670E1}">
      <dgm:prSet custT="1"/>
      <dgm:spPr/>
      <dgm:t>
        <a:bodyPr/>
        <a:lstStyle/>
        <a:p>
          <a:r>
            <a:rPr lang="en-US" sz="2000" b="1" dirty="0">
              <a:latin typeface="+mj-lt"/>
            </a:rPr>
            <a:t>The NGSS are designed to prepare students for college, career, and citizenship. </a:t>
          </a:r>
          <a:endParaRPr lang="en-US" sz="2000" dirty="0">
            <a:latin typeface="+mj-lt"/>
          </a:endParaRPr>
        </a:p>
      </dgm:t>
    </dgm:pt>
    <dgm:pt modelId="{D2A33B83-56D7-4DBC-B166-EA66EA9A9061}" type="parTrans" cxnId="{7B899B6C-D2B3-49C1-897F-7293F07724BD}">
      <dgm:prSet/>
      <dgm:spPr/>
      <dgm:t>
        <a:bodyPr/>
        <a:lstStyle/>
        <a:p>
          <a:endParaRPr lang="en-US" sz="2800">
            <a:latin typeface="+mj-lt"/>
          </a:endParaRPr>
        </a:p>
      </dgm:t>
    </dgm:pt>
    <dgm:pt modelId="{E06C79B0-9196-42E6-94FE-222997C50421}" type="sibTrans" cxnId="{7B899B6C-D2B3-49C1-897F-7293F07724BD}">
      <dgm:prSet/>
      <dgm:spPr/>
      <dgm:t>
        <a:bodyPr/>
        <a:lstStyle/>
        <a:p>
          <a:endParaRPr lang="en-US" sz="2800">
            <a:latin typeface="+mj-lt"/>
          </a:endParaRPr>
        </a:p>
      </dgm:t>
    </dgm:pt>
    <dgm:pt modelId="{A71383BD-8F02-4E5C-9D4A-7C84D0502AD3}">
      <dgm:prSet custT="1"/>
      <dgm:spPr>
        <a:solidFill>
          <a:schemeClr val="accent3">
            <a:lumMod val="75000"/>
          </a:schemeClr>
        </a:solidFill>
      </dgm:spPr>
      <dgm:t>
        <a:bodyPr/>
        <a:lstStyle/>
        <a:p>
          <a:r>
            <a:rPr lang="en-US" sz="2000" b="1" dirty="0">
              <a:latin typeface="+mj-lt"/>
            </a:rPr>
            <a:t>The NGSS and Common Core State Standards (Mathematics and English Language Arts) are Aligned. </a:t>
          </a:r>
          <a:endParaRPr lang="en-US" sz="2000" dirty="0">
            <a:latin typeface="+mj-lt"/>
          </a:endParaRPr>
        </a:p>
      </dgm:t>
    </dgm:pt>
    <dgm:pt modelId="{1879B879-7CDC-4421-9599-5EC074AC2382}" type="parTrans" cxnId="{B03F818E-1D03-4247-A405-1802D3D696AD}">
      <dgm:prSet/>
      <dgm:spPr/>
      <dgm:t>
        <a:bodyPr/>
        <a:lstStyle/>
        <a:p>
          <a:endParaRPr lang="en-US" sz="2800">
            <a:latin typeface="+mj-lt"/>
          </a:endParaRPr>
        </a:p>
      </dgm:t>
    </dgm:pt>
    <dgm:pt modelId="{08BEA9AC-5730-4C51-BF15-8F655EF05CB0}" type="sibTrans" cxnId="{B03F818E-1D03-4247-A405-1802D3D696AD}">
      <dgm:prSet/>
      <dgm:spPr/>
      <dgm:t>
        <a:bodyPr/>
        <a:lstStyle/>
        <a:p>
          <a:endParaRPr lang="en-US" sz="2800">
            <a:latin typeface="+mj-lt"/>
          </a:endParaRPr>
        </a:p>
      </dgm:t>
    </dgm:pt>
    <dgm:pt modelId="{702E972D-1F02-4D4F-B937-4C062686933A}" type="pres">
      <dgm:prSet presAssocID="{6A526817-8167-4350-92BF-6FCFAFBF1580}" presName="diagram" presStyleCnt="0">
        <dgm:presLayoutVars>
          <dgm:dir/>
          <dgm:resizeHandles val="exact"/>
        </dgm:presLayoutVars>
      </dgm:prSet>
      <dgm:spPr/>
    </dgm:pt>
    <dgm:pt modelId="{E9625F91-09B5-49B6-8B05-858E5B50C829}" type="pres">
      <dgm:prSet presAssocID="{16F69CA1-B4A7-49CD-8C4D-B8EA28F8150D}" presName="node" presStyleLbl="node1" presStyleIdx="0" presStyleCnt="7" custScaleX="140638" custLinFactNeighborY="-6093">
        <dgm:presLayoutVars>
          <dgm:bulletEnabled val="1"/>
        </dgm:presLayoutVars>
      </dgm:prSet>
      <dgm:spPr/>
    </dgm:pt>
    <dgm:pt modelId="{3E633BD2-7F85-44D4-9301-8D35CB489E3D}" type="pres">
      <dgm:prSet presAssocID="{28D43DE4-EFD9-42C5-80C2-B397999FFC6F}" presName="sibTrans" presStyleCnt="0"/>
      <dgm:spPr/>
    </dgm:pt>
    <dgm:pt modelId="{19F2E201-2B9D-471A-BD5E-5F8FC18DDEC1}" type="pres">
      <dgm:prSet presAssocID="{30E6B444-D20C-4959-9CD9-401021B33DA1}" presName="node" presStyleLbl="node1" presStyleIdx="1" presStyleCnt="7">
        <dgm:presLayoutVars>
          <dgm:bulletEnabled val="1"/>
        </dgm:presLayoutVars>
      </dgm:prSet>
      <dgm:spPr/>
    </dgm:pt>
    <dgm:pt modelId="{2285966D-C144-4D79-867B-A0449A73E75E}" type="pres">
      <dgm:prSet presAssocID="{416D07A7-6920-4E28-9A60-3C68D0FC9201}" presName="sibTrans" presStyleCnt="0"/>
      <dgm:spPr/>
    </dgm:pt>
    <dgm:pt modelId="{94EA6EA9-B381-4619-BB3C-7489B605D53D}" type="pres">
      <dgm:prSet presAssocID="{B95AE294-081D-4504-890F-DFB830364BAD}" presName="node" presStyleLbl="node1" presStyleIdx="2" presStyleCnt="7">
        <dgm:presLayoutVars>
          <dgm:bulletEnabled val="1"/>
        </dgm:presLayoutVars>
      </dgm:prSet>
      <dgm:spPr/>
    </dgm:pt>
    <dgm:pt modelId="{F4463BCA-BA7C-4BB4-A19F-658FBDF50208}" type="pres">
      <dgm:prSet presAssocID="{E2F63FBA-FBCB-498A-899C-D168C04E6817}" presName="sibTrans" presStyleCnt="0"/>
      <dgm:spPr/>
    </dgm:pt>
    <dgm:pt modelId="{D6927177-1916-4146-A867-3538BBC55339}" type="pres">
      <dgm:prSet presAssocID="{FD6F5882-E694-40A2-BFB6-5E84024D51F3}" presName="node" presStyleLbl="node1" presStyleIdx="3" presStyleCnt="7" custScaleX="112646" custLinFactNeighborX="4623">
        <dgm:presLayoutVars>
          <dgm:bulletEnabled val="1"/>
        </dgm:presLayoutVars>
      </dgm:prSet>
      <dgm:spPr/>
    </dgm:pt>
    <dgm:pt modelId="{10535C12-C3A2-4088-84E7-D42866A3920C}" type="pres">
      <dgm:prSet presAssocID="{A2A8B67F-D5A4-4124-8978-F4E5FE914E7A}" presName="sibTrans" presStyleCnt="0"/>
      <dgm:spPr/>
    </dgm:pt>
    <dgm:pt modelId="{0F3A90E7-6428-44AB-9994-596A12244446}" type="pres">
      <dgm:prSet presAssocID="{6036B94B-2FA7-4F55-AF31-5CD3853CF061}" presName="node" presStyleLbl="node1" presStyleIdx="4" presStyleCnt="7" custLinFactNeighborX="8759">
        <dgm:presLayoutVars>
          <dgm:bulletEnabled val="1"/>
        </dgm:presLayoutVars>
      </dgm:prSet>
      <dgm:spPr/>
    </dgm:pt>
    <dgm:pt modelId="{D8D08303-82DA-4573-A2C9-F624E27961FF}" type="pres">
      <dgm:prSet presAssocID="{ED02128C-B522-479F-850A-0298A032FCB3}" presName="sibTrans" presStyleCnt="0"/>
      <dgm:spPr/>
    </dgm:pt>
    <dgm:pt modelId="{C47A6415-AF63-45DE-8EF2-4060A3FB1E8A}" type="pres">
      <dgm:prSet presAssocID="{64537B16-715D-440C-9D76-12ADE50670E1}" presName="node" presStyleLbl="node1" presStyleIdx="5" presStyleCnt="7" custLinFactNeighborX="6326">
        <dgm:presLayoutVars>
          <dgm:bulletEnabled val="1"/>
        </dgm:presLayoutVars>
      </dgm:prSet>
      <dgm:spPr/>
    </dgm:pt>
    <dgm:pt modelId="{ACF46BB8-E55C-42DE-8B06-226A3BA6B6E0}" type="pres">
      <dgm:prSet presAssocID="{E06C79B0-9196-42E6-94FE-222997C50421}" presName="sibTrans" presStyleCnt="0"/>
      <dgm:spPr/>
    </dgm:pt>
    <dgm:pt modelId="{5EE83DA9-2973-4E5F-B12E-BEB9F1BBB8F1}" type="pres">
      <dgm:prSet presAssocID="{A71383BD-8F02-4E5C-9D4A-7C84D0502AD3}" presName="node" presStyleLbl="node1" presStyleIdx="6" presStyleCnt="7" custScaleX="117228" custLinFactNeighborX="12652">
        <dgm:presLayoutVars>
          <dgm:bulletEnabled val="1"/>
        </dgm:presLayoutVars>
      </dgm:prSet>
      <dgm:spPr/>
    </dgm:pt>
  </dgm:ptLst>
  <dgm:cxnLst>
    <dgm:cxn modelId="{71167005-70BF-4F15-B416-340EBC0D27B9}" srcId="{6A526817-8167-4350-92BF-6FCFAFBF1580}" destId="{B95AE294-081D-4504-890F-DFB830364BAD}" srcOrd="2" destOrd="0" parTransId="{761D0922-C4B3-4014-BE30-28FDACD89198}" sibTransId="{E2F63FBA-FBCB-498A-899C-D168C04E6817}"/>
    <dgm:cxn modelId="{E9BCED40-5646-4F41-9D70-2606B989D44C}" srcId="{6A526817-8167-4350-92BF-6FCFAFBF1580}" destId="{30E6B444-D20C-4959-9CD9-401021B33DA1}" srcOrd="1" destOrd="0" parTransId="{123EE193-D654-45EF-BAEA-4490E3C21634}" sibTransId="{416D07A7-6920-4E28-9A60-3C68D0FC9201}"/>
    <dgm:cxn modelId="{CCEDEE63-2107-448E-8132-0EE28F1BD0E3}" type="presOf" srcId="{64537B16-715D-440C-9D76-12ADE50670E1}" destId="{C47A6415-AF63-45DE-8EF2-4060A3FB1E8A}" srcOrd="0" destOrd="0" presId="urn:microsoft.com/office/officeart/2005/8/layout/default"/>
    <dgm:cxn modelId="{7B899B6C-D2B3-49C1-897F-7293F07724BD}" srcId="{6A526817-8167-4350-92BF-6FCFAFBF1580}" destId="{64537B16-715D-440C-9D76-12ADE50670E1}" srcOrd="5" destOrd="0" parTransId="{D2A33B83-56D7-4DBC-B166-EA66EA9A9061}" sibTransId="{E06C79B0-9196-42E6-94FE-222997C50421}"/>
    <dgm:cxn modelId="{AB663855-5B12-40E2-A26A-0655263B6BBA}" type="presOf" srcId="{FD6F5882-E694-40A2-BFB6-5E84024D51F3}" destId="{D6927177-1916-4146-A867-3538BBC55339}" srcOrd="0" destOrd="0" presId="urn:microsoft.com/office/officeart/2005/8/layout/default"/>
    <dgm:cxn modelId="{1BD11682-7F81-42F4-89A1-BE7E49F2C8DC}" srcId="{6A526817-8167-4350-92BF-6FCFAFBF1580}" destId="{FD6F5882-E694-40A2-BFB6-5E84024D51F3}" srcOrd="3" destOrd="0" parTransId="{0EBBA6F4-EFD9-49E1-87D8-DB86169082E5}" sibTransId="{A2A8B67F-D5A4-4124-8978-F4E5FE914E7A}"/>
    <dgm:cxn modelId="{617FB08C-7FB9-486F-9B62-006B878DE752}" srcId="{6A526817-8167-4350-92BF-6FCFAFBF1580}" destId="{16F69CA1-B4A7-49CD-8C4D-B8EA28F8150D}" srcOrd="0" destOrd="0" parTransId="{AE90061E-697A-482A-A536-80783C8A4BD9}" sibTransId="{28D43DE4-EFD9-42C5-80C2-B397999FFC6F}"/>
    <dgm:cxn modelId="{B03F818E-1D03-4247-A405-1802D3D696AD}" srcId="{6A526817-8167-4350-92BF-6FCFAFBF1580}" destId="{A71383BD-8F02-4E5C-9D4A-7C84D0502AD3}" srcOrd="6" destOrd="0" parTransId="{1879B879-7CDC-4421-9599-5EC074AC2382}" sibTransId="{08BEA9AC-5730-4C51-BF15-8F655EF05CB0}"/>
    <dgm:cxn modelId="{B3BFFAAD-5245-436C-AC33-9EB442CFAC1C}" type="presOf" srcId="{6A526817-8167-4350-92BF-6FCFAFBF1580}" destId="{702E972D-1F02-4D4F-B937-4C062686933A}" srcOrd="0" destOrd="0" presId="urn:microsoft.com/office/officeart/2005/8/layout/default"/>
    <dgm:cxn modelId="{B5965AAE-32E8-4ED1-A69C-0314394EE461}" type="presOf" srcId="{A71383BD-8F02-4E5C-9D4A-7C84D0502AD3}" destId="{5EE83DA9-2973-4E5F-B12E-BEB9F1BBB8F1}" srcOrd="0" destOrd="0" presId="urn:microsoft.com/office/officeart/2005/8/layout/default"/>
    <dgm:cxn modelId="{48083DB8-E5F3-45CF-B5CB-A15026932B7D}" type="presOf" srcId="{6036B94B-2FA7-4F55-AF31-5CD3853CF061}" destId="{0F3A90E7-6428-44AB-9994-596A12244446}" srcOrd="0" destOrd="0" presId="urn:microsoft.com/office/officeart/2005/8/layout/default"/>
    <dgm:cxn modelId="{D4DD2FC4-160B-4227-86C9-F9982EDC031A}" type="presOf" srcId="{16F69CA1-B4A7-49CD-8C4D-B8EA28F8150D}" destId="{E9625F91-09B5-49B6-8B05-858E5B50C829}" srcOrd="0" destOrd="0" presId="urn:microsoft.com/office/officeart/2005/8/layout/default"/>
    <dgm:cxn modelId="{FFEC4DDF-B449-40C5-8CA2-9D0352AA8DDD}" srcId="{6A526817-8167-4350-92BF-6FCFAFBF1580}" destId="{6036B94B-2FA7-4F55-AF31-5CD3853CF061}" srcOrd="4" destOrd="0" parTransId="{D5A7E6B6-18A3-4426-9C8C-9C0A4FC2BBBF}" sibTransId="{ED02128C-B522-479F-850A-0298A032FCB3}"/>
    <dgm:cxn modelId="{C77EFCE4-0835-4140-AB03-0BECCAFF0A75}" type="presOf" srcId="{30E6B444-D20C-4959-9CD9-401021B33DA1}" destId="{19F2E201-2B9D-471A-BD5E-5F8FC18DDEC1}" srcOrd="0" destOrd="0" presId="urn:microsoft.com/office/officeart/2005/8/layout/default"/>
    <dgm:cxn modelId="{8462B6E9-8D26-4AB5-B889-81E3490F5981}" type="presOf" srcId="{B95AE294-081D-4504-890F-DFB830364BAD}" destId="{94EA6EA9-B381-4619-BB3C-7489B605D53D}" srcOrd="0" destOrd="0" presId="urn:microsoft.com/office/officeart/2005/8/layout/default"/>
    <dgm:cxn modelId="{B9364CE6-A6B3-484C-B3D0-7C6A8E1D428C}" type="presParOf" srcId="{702E972D-1F02-4D4F-B937-4C062686933A}" destId="{E9625F91-09B5-49B6-8B05-858E5B50C829}" srcOrd="0" destOrd="0" presId="urn:microsoft.com/office/officeart/2005/8/layout/default"/>
    <dgm:cxn modelId="{82DF0DB0-1395-49D9-AFD0-6E536006126D}" type="presParOf" srcId="{702E972D-1F02-4D4F-B937-4C062686933A}" destId="{3E633BD2-7F85-44D4-9301-8D35CB489E3D}" srcOrd="1" destOrd="0" presId="urn:microsoft.com/office/officeart/2005/8/layout/default"/>
    <dgm:cxn modelId="{F62FC0D6-C7FB-492F-AAA3-40972F752175}" type="presParOf" srcId="{702E972D-1F02-4D4F-B937-4C062686933A}" destId="{19F2E201-2B9D-471A-BD5E-5F8FC18DDEC1}" srcOrd="2" destOrd="0" presId="urn:microsoft.com/office/officeart/2005/8/layout/default"/>
    <dgm:cxn modelId="{A49D8E46-3F23-445B-B84A-DD25ABF9874C}" type="presParOf" srcId="{702E972D-1F02-4D4F-B937-4C062686933A}" destId="{2285966D-C144-4D79-867B-A0449A73E75E}" srcOrd="3" destOrd="0" presId="urn:microsoft.com/office/officeart/2005/8/layout/default"/>
    <dgm:cxn modelId="{03557D66-A45E-4D41-84A5-6C8A1A375E02}" type="presParOf" srcId="{702E972D-1F02-4D4F-B937-4C062686933A}" destId="{94EA6EA9-B381-4619-BB3C-7489B605D53D}" srcOrd="4" destOrd="0" presId="urn:microsoft.com/office/officeart/2005/8/layout/default"/>
    <dgm:cxn modelId="{E7E87619-3B08-49DE-9CE5-5685F9C87757}" type="presParOf" srcId="{702E972D-1F02-4D4F-B937-4C062686933A}" destId="{F4463BCA-BA7C-4BB4-A19F-658FBDF50208}" srcOrd="5" destOrd="0" presId="urn:microsoft.com/office/officeart/2005/8/layout/default"/>
    <dgm:cxn modelId="{13FDC351-BBF2-4BF3-B3F3-6DB9F741BC93}" type="presParOf" srcId="{702E972D-1F02-4D4F-B937-4C062686933A}" destId="{D6927177-1916-4146-A867-3538BBC55339}" srcOrd="6" destOrd="0" presId="urn:microsoft.com/office/officeart/2005/8/layout/default"/>
    <dgm:cxn modelId="{96271F5D-5018-4F53-9C3C-5F15822B2148}" type="presParOf" srcId="{702E972D-1F02-4D4F-B937-4C062686933A}" destId="{10535C12-C3A2-4088-84E7-D42866A3920C}" srcOrd="7" destOrd="0" presId="urn:microsoft.com/office/officeart/2005/8/layout/default"/>
    <dgm:cxn modelId="{79BEB030-EA04-41B3-B678-0EE2E2F3D897}" type="presParOf" srcId="{702E972D-1F02-4D4F-B937-4C062686933A}" destId="{0F3A90E7-6428-44AB-9994-596A12244446}" srcOrd="8" destOrd="0" presId="urn:microsoft.com/office/officeart/2005/8/layout/default"/>
    <dgm:cxn modelId="{AAACD49B-90E3-4B7D-9DEF-A6296C6DB8AE}" type="presParOf" srcId="{702E972D-1F02-4D4F-B937-4C062686933A}" destId="{D8D08303-82DA-4573-A2C9-F624E27961FF}" srcOrd="9" destOrd="0" presId="urn:microsoft.com/office/officeart/2005/8/layout/default"/>
    <dgm:cxn modelId="{CDF8AE66-127D-428F-BDE8-12214452F0AA}" type="presParOf" srcId="{702E972D-1F02-4D4F-B937-4C062686933A}" destId="{C47A6415-AF63-45DE-8EF2-4060A3FB1E8A}" srcOrd="10" destOrd="0" presId="urn:microsoft.com/office/officeart/2005/8/layout/default"/>
    <dgm:cxn modelId="{D2A28553-5207-4DF5-8D70-F45E42D168FD}" type="presParOf" srcId="{702E972D-1F02-4D4F-B937-4C062686933A}" destId="{ACF46BB8-E55C-42DE-8B06-226A3BA6B6E0}" srcOrd="11" destOrd="0" presId="urn:microsoft.com/office/officeart/2005/8/layout/default"/>
    <dgm:cxn modelId="{EDECB3B5-7259-49AE-A942-4391BEA1FCD6}" type="presParOf" srcId="{702E972D-1F02-4D4F-B937-4C062686933A}" destId="{5EE83DA9-2973-4E5F-B12E-BEB9F1BBB8F1}"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6BA53F-F047-45EF-9819-35461C1D727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24DBEB0-035A-41E3-A701-88B0D5AC9897}">
      <dgm:prSet phldrT="[Text]"/>
      <dgm:spPr/>
      <dgm:t>
        <a:bodyPr/>
        <a:lstStyle/>
        <a:p>
          <a:r>
            <a:rPr lang="en-US" b="1">
              <a:latin typeface="+mj-lt"/>
            </a:rPr>
            <a:t>K</a:t>
          </a:r>
          <a:endParaRPr lang="en-US" b="1" dirty="0">
            <a:latin typeface="+mj-lt"/>
          </a:endParaRPr>
        </a:p>
      </dgm:t>
    </dgm:pt>
    <dgm:pt modelId="{0628E0BA-0366-4086-9571-7A0DFE5A8B00}" type="parTrans" cxnId="{40221544-F849-4DA2-AFC7-E4F8D2D7CE16}">
      <dgm:prSet/>
      <dgm:spPr/>
      <dgm:t>
        <a:bodyPr/>
        <a:lstStyle/>
        <a:p>
          <a:endParaRPr lang="en-US">
            <a:latin typeface="+mj-lt"/>
          </a:endParaRPr>
        </a:p>
      </dgm:t>
    </dgm:pt>
    <dgm:pt modelId="{4C72D528-32DA-4DF8-BB33-BDA126FFD210}" type="sibTrans" cxnId="{40221544-F849-4DA2-AFC7-E4F8D2D7CE16}">
      <dgm:prSet/>
      <dgm:spPr/>
      <dgm:t>
        <a:bodyPr/>
        <a:lstStyle/>
        <a:p>
          <a:endParaRPr lang="en-US">
            <a:latin typeface="+mj-lt"/>
          </a:endParaRPr>
        </a:p>
      </dgm:t>
    </dgm:pt>
    <dgm:pt modelId="{487B02B8-EFA2-480D-A52F-AF6784D92705}">
      <dgm:prSet phldrT="[Text]"/>
      <dgm:spPr/>
      <dgm:t>
        <a:bodyPr/>
        <a:lstStyle/>
        <a:p>
          <a:r>
            <a:rPr lang="en-US" b="1" dirty="0">
              <a:latin typeface="+mj-lt"/>
              <a:cs typeface="Times New Roman"/>
            </a:rPr>
            <a:t>Interdependent Relationships in Ecosystems: Animals, Plants and Their Environment </a:t>
          </a:r>
        </a:p>
      </dgm:t>
    </dgm:pt>
    <dgm:pt modelId="{04C92113-1D13-4A64-9D98-FE36BD9B589E}" type="parTrans" cxnId="{0969337E-A77A-42BC-84A2-785B35225EF7}">
      <dgm:prSet/>
      <dgm:spPr/>
      <dgm:t>
        <a:bodyPr/>
        <a:lstStyle/>
        <a:p>
          <a:endParaRPr lang="en-US">
            <a:latin typeface="+mj-lt"/>
          </a:endParaRPr>
        </a:p>
      </dgm:t>
    </dgm:pt>
    <dgm:pt modelId="{CA8718F8-99FE-4351-B556-81EFD1D4EF3E}" type="sibTrans" cxnId="{0969337E-A77A-42BC-84A2-785B35225EF7}">
      <dgm:prSet/>
      <dgm:spPr/>
      <dgm:t>
        <a:bodyPr/>
        <a:lstStyle/>
        <a:p>
          <a:endParaRPr lang="en-US">
            <a:latin typeface="+mj-lt"/>
          </a:endParaRPr>
        </a:p>
      </dgm:t>
    </dgm:pt>
    <dgm:pt modelId="{E2C56901-89BF-4E63-974C-EE14E737D575}">
      <dgm:prSet phldrT="[Text]"/>
      <dgm:spPr/>
      <dgm:t>
        <a:bodyPr/>
        <a:lstStyle/>
        <a:p>
          <a:r>
            <a:rPr lang="en-US" b="0">
              <a:latin typeface="+mj-lt"/>
            </a:rPr>
            <a:t>1</a:t>
          </a:r>
          <a:endParaRPr lang="en-US" b="0" dirty="0">
            <a:latin typeface="+mj-lt"/>
          </a:endParaRPr>
        </a:p>
      </dgm:t>
    </dgm:pt>
    <dgm:pt modelId="{5B231EC2-EE1E-489F-8A91-0B40D8B8A466}" type="parTrans" cxnId="{35A2B7D3-E9BE-4F35-81DB-021963DD48B2}">
      <dgm:prSet/>
      <dgm:spPr/>
      <dgm:t>
        <a:bodyPr/>
        <a:lstStyle/>
        <a:p>
          <a:endParaRPr lang="en-US">
            <a:latin typeface="+mj-lt"/>
          </a:endParaRPr>
        </a:p>
      </dgm:t>
    </dgm:pt>
    <dgm:pt modelId="{1EEFFD56-0B9A-44AB-8852-556A86D8CD22}" type="sibTrans" cxnId="{35A2B7D3-E9BE-4F35-81DB-021963DD48B2}">
      <dgm:prSet/>
      <dgm:spPr/>
      <dgm:t>
        <a:bodyPr/>
        <a:lstStyle/>
        <a:p>
          <a:endParaRPr lang="en-US">
            <a:latin typeface="+mj-lt"/>
          </a:endParaRPr>
        </a:p>
      </dgm:t>
    </dgm:pt>
    <dgm:pt modelId="{0D866369-420B-4AC1-9E0D-A8D24E752D0A}">
      <dgm:prSet phldrT="[Text]"/>
      <dgm:spPr/>
      <dgm:t>
        <a:bodyPr/>
        <a:lstStyle/>
        <a:p>
          <a:r>
            <a:rPr lang="en-US" b="1" dirty="0">
              <a:latin typeface="+mj-lt"/>
              <a:cs typeface="Times New Roman"/>
            </a:rPr>
            <a:t>Structures, Functions and Informational Processing </a:t>
          </a:r>
        </a:p>
      </dgm:t>
    </dgm:pt>
    <dgm:pt modelId="{13520CB7-E9FA-4D07-884D-326674BFF87C}" type="parTrans" cxnId="{BBE71111-DAB0-494F-9839-557986E09965}">
      <dgm:prSet/>
      <dgm:spPr/>
      <dgm:t>
        <a:bodyPr/>
        <a:lstStyle/>
        <a:p>
          <a:endParaRPr lang="en-US">
            <a:latin typeface="+mj-lt"/>
          </a:endParaRPr>
        </a:p>
      </dgm:t>
    </dgm:pt>
    <dgm:pt modelId="{B1525D99-CD68-4452-B101-4ADB79577AB5}" type="sibTrans" cxnId="{BBE71111-DAB0-494F-9839-557986E09965}">
      <dgm:prSet/>
      <dgm:spPr/>
      <dgm:t>
        <a:bodyPr/>
        <a:lstStyle/>
        <a:p>
          <a:endParaRPr lang="en-US">
            <a:latin typeface="+mj-lt"/>
          </a:endParaRPr>
        </a:p>
      </dgm:t>
    </dgm:pt>
    <dgm:pt modelId="{647EE4CD-9594-4313-86DA-E407F81422D2}">
      <dgm:prSet phldrT="[Text]"/>
      <dgm:spPr/>
      <dgm:t>
        <a:bodyPr/>
        <a:lstStyle/>
        <a:p>
          <a:r>
            <a:rPr lang="en-US">
              <a:latin typeface="+mj-lt"/>
            </a:rPr>
            <a:t>2</a:t>
          </a:r>
          <a:endParaRPr lang="en-US" dirty="0">
            <a:latin typeface="+mj-lt"/>
          </a:endParaRPr>
        </a:p>
      </dgm:t>
    </dgm:pt>
    <dgm:pt modelId="{4B37193E-A6B2-44FA-B2AA-0294DDD0C2EB}" type="parTrans" cxnId="{1CE973D0-1AB8-4C8F-B0D5-9CBFCB9E73DE}">
      <dgm:prSet/>
      <dgm:spPr/>
      <dgm:t>
        <a:bodyPr/>
        <a:lstStyle/>
        <a:p>
          <a:endParaRPr lang="en-US">
            <a:latin typeface="+mj-lt"/>
          </a:endParaRPr>
        </a:p>
      </dgm:t>
    </dgm:pt>
    <dgm:pt modelId="{05E62923-A602-4FED-B787-134C7AA609B9}" type="sibTrans" cxnId="{1CE973D0-1AB8-4C8F-B0D5-9CBFCB9E73DE}">
      <dgm:prSet/>
      <dgm:spPr/>
      <dgm:t>
        <a:bodyPr/>
        <a:lstStyle/>
        <a:p>
          <a:endParaRPr lang="en-US">
            <a:latin typeface="+mj-lt"/>
          </a:endParaRPr>
        </a:p>
      </dgm:t>
    </dgm:pt>
    <dgm:pt modelId="{AF6FB9D6-EC4C-41C6-9556-D3446B1F9C79}">
      <dgm:prSet phldrT="[Text]"/>
      <dgm:spPr/>
      <dgm:t>
        <a:bodyPr/>
        <a:lstStyle/>
        <a:p>
          <a:r>
            <a:rPr lang="en-US" b="1" dirty="0">
              <a:latin typeface="+mj-lt"/>
              <a:cs typeface="Times New Roman"/>
            </a:rPr>
            <a:t>Independent Relationships in Ecosystems </a:t>
          </a:r>
        </a:p>
      </dgm:t>
    </dgm:pt>
    <dgm:pt modelId="{20101A76-E244-4499-B42D-24CBF05E48D5}" type="parTrans" cxnId="{759EE08E-B1AE-48BD-956E-90ECA8472F99}">
      <dgm:prSet/>
      <dgm:spPr/>
      <dgm:t>
        <a:bodyPr/>
        <a:lstStyle/>
        <a:p>
          <a:endParaRPr lang="en-US">
            <a:latin typeface="+mj-lt"/>
          </a:endParaRPr>
        </a:p>
      </dgm:t>
    </dgm:pt>
    <dgm:pt modelId="{183D1439-991E-4557-8704-32CB7A186BDB}" type="sibTrans" cxnId="{759EE08E-B1AE-48BD-956E-90ECA8472F99}">
      <dgm:prSet/>
      <dgm:spPr/>
      <dgm:t>
        <a:bodyPr/>
        <a:lstStyle/>
        <a:p>
          <a:endParaRPr lang="en-US">
            <a:latin typeface="+mj-lt"/>
          </a:endParaRPr>
        </a:p>
      </dgm:t>
    </dgm:pt>
    <dgm:pt modelId="{3CDA93DD-1E9A-486C-A478-2B2D4D62182D}">
      <dgm:prSet phldrT="[Text]"/>
      <dgm:spPr/>
      <dgm:t>
        <a:bodyPr/>
        <a:lstStyle/>
        <a:p>
          <a:r>
            <a:rPr lang="en-US">
              <a:latin typeface="+mj-lt"/>
            </a:rPr>
            <a:t>3</a:t>
          </a:r>
          <a:endParaRPr lang="en-US" dirty="0">
            <a:latin typeface="+mj-lt"/>
          </a:endParaRPr>
        </a:p>
      </dgm:t>
    </dgm:pt>
    <dgm:pt modelId="{35C62353-F9B4-4789-917D-3644576FFDEB}" type="parTrans" cxnId="{ECCC55ED-9A2E-46FA-A716-D49678556600}">
      <dgm:prSet/>
      <dgm:spPr/>
      <dgm:t>
        <a:bodyPr/>
        <a:lstStyle/>
        <a:p>
          <a:endParaRPr lang="en-US">
            <a:latin typeface="+mj-lt"/>
          </a:endParaRPr>
        </a:p>
      </dgm:t>
    </dgm:pt>
    <dgm:pt modelId="{1B43A6A4-DDB4-466C-9B75-1BF16FA05AD0}" type="sibTrans" cxnId="{ECCC55ED-9A2E-46FA-A716-D49678556600}">
      <dgm:prSet/>
      <dgm:spPr/>
      <dgm:t>
        <a:bodyPr/>
        <a:lstStyle/>
        <a:p>
          <a:endParaRPr lang="en-US">
            <a:latin typeface="+mj-lt"/>
          </a:endParaRPr>
        </a:p>
      </dgm:t>
    </dgm:pt>
    <dgm:pt modelId="{FAF43C77-95BE-4543-A8F3-D02E602542F3}">
      <dgm:prSet phldrT="[Text]"/>
      <dgm:spPr/>
      <dgm:t>
        <a:bodyPr/>
        <a:lstStyle/>
        <a:p>
          <a:r>
            <a:rPr lang="en-US">
              <a:latin typeface="+mj-lt"/>
            </a:rPr>
            <a:t>4</a:t>
          </a:r>
          <a:endParaRPr lang="en-US" dirty="0">
            <a:latin typeface="+mj-lt"/>
          </a:endParaRPr>
        </a:p>
      </dgm:t>
    </dgm:pt>
    <dgm:pt modelId="{ABA47321-A56A-47A2-8CE3-487B5C7E2E19}" type="parTrans" cxnId="{51142253-806A-4165-91B4-3F4E1C46BB23}">
      <dgm:prSet/>
      <dgm:spPr/>
      <dgm:t>
        <a:bodyPr/>
        <a:lstStyle/>
        <a:p>
          <a:endParaRPr lang="en-US">
            <a:latin typeface="+mj-lt"/>
          </a:endParaRPr>
        </a:p>
      </dgm:t>
    </dgm:pt>
    <dgm:pt modelId="{2DE56A30-D25E-49BC-AF7E-A35F3C74B7F7}" type="sibTrans" cxnId="{51142253-806A-4165-91B4-3F4E1C46BB23}">
      <dgm:prSet/>
      <dgm:spPr/>
      <dgm:t>
        <a:bodyPr/>
        <a:lstStyle/>
        <a:p>
          <a:endParaRPr lang="en-US">
            <a:latin typeface="+mj-lt"/>
          </a:endParaRPr>
        </a:p>
      </dgm:t>
    </dgm:pt>
    <dgm:pt modelId="{D444CF91-79F0-4875-8582-EF795F9C766E}">
      <dgm:prSet phldrT="[Text]"/>
      <dgm:spPr/>
      <dgm:t>
        <a:bodyPr/>
        <a:lstStyle/>
        <a:p>
          <a:r>
            <a:rPr lang="en-US">
              <a:latin typeface="+mj-lt"/>
            </a:rPr>
            <a:t>5</a:t>
          </a:r>
          <a:endParaRPr lang="en-US" dirty="0">
            <a:latin typeface="+mj-lt"/>
          </a:endParaRPr>
        </a:p>
      </dgm:t>
    </dgm:pt>
    <dgm:pt modelId="{3496BA85-BBB8-477C-AAC5-86013B4366FE}" type="parTrans" cxnId="{241114FF-7EFD-4590-8D4D-B682501FBEE3}">
      <dgm:prSet/>
      <dgm:spPr/>
      <dgm:t>
        <a:bodyPr/>
        <a:lstStyle/>
        <a:p>
          <a:endParaRPr lang="en-US">
            <a:latin typeface="+mj-lt"/>
          </a:endParaRPr>
        </a:p>
      </dgm:t>
    </dgm:pt>
    <dgm:pt modelId="{E01706C1-E57E-48B8-B8D0-0A0E4091EEFE}" type="sibTrans" cxnId="{241114FF-7EFD-4590-8D4D-B682501FBEE3}">
      <dgm:prSet/>
      <dgm:spPr/>
      <dgm:t>
        <a:bodyPr/>
        <a:lstStyle/>
        <a:p>
          <a:endParaRPr lang="en-US">
            <a:latin typeface="+mj-lt"/>
          </a:endParaRPr>
        </a:p>
      </dgm:t>
    </dgm:pt>
    <dgm:pt modelId="{215E2353-0344-43B7-B2E4-0E97BB67EB10}">
      <dgm:prSet/>
      <dgm:spPr/>
      <dgm:t>
        <a:bodyPr/>
        <a:lstStyle/>
        <a:p>
          <a:r>
            <a:rPr lang="en-US" b="1" dirty="0">
              <a:latin typeface="+mj-lt"/>
              <a:cs typeface="Times New Roman"/>
            </a:rPr>
            <a:t>Interdependent Relationships in Ecosystems: Environmental Impacts on Organisms</a:t>
          </a:r>
        </a:p>
      </dgm:t>
    </dgm:pt>
    <dgm:pt modelId="{E4124D2C-3658-43AE-A865-6707C5E5AF28}" type="parTrans" cxnId="{384D59F2-6E14-48E1-8F0F-F1B9F45F1DD8}">
      <dgm:prSet/>
      <dgm:spPr/>
      <dgm:t>
        <a:bodyPr/>
        <a:lstStyle/>
        <a:p>
          <a:endParaRPr lang="en-US">
            <a:latin typeface="+mj-lt"/>
          </a:endParaRPr>
        </a:p>
      </dgm:t>
    </dgm:pt>
    <dgm:pt modelId="{388B95E4-EDFD-4CF3-9CD0-0078F80BB021}" type="sibTrans" cxnId="{384D59F2-6E14-48E1-8F0F-F1B9F45F1DD8}">
      <dgm:prSet/>
      <dgm:spPr/>
      <dgm:t>
        <a:bodyPr/>
        <a:lstStyle/>
        <a:p>
          <a:endParaRPr lang="en-US">
            <a:latin typeface="+mj-lt"/>
          </a:endParaRPr>
        </a:p>
      </dgm:t>
    </dgm:pt>
    <dgm:pt modelId="{A79BDD2F-840B-4D06-94F5-2732B6D8F3EB}">
      <dgm:prSet/>
      <dgm:spPr/>
      <dgm:t>
        <a:bodyPr/>
        <a:lstStyle/>
        <a:p>
          <a:r>
            <a:rPr lang="en-US" b="1" dirty="0">
              <a:latin typeface="+mj-lt"/>
              <a:cs typeface="Times New Roman"/>
            </a:rPr>
            <a:t>Inheritance and Variation of Traits: Life Cycles and Traits </a:t>
          </a:r>
        </a:p>
      </dgm:t>
    </dgm:pt>
    <dgm:pt modelId="{E3BBC195-69C6-40D3-8537-E541123DE88A}" type="parTrans" cxnId="{8826FB91-46CB-4B23-94B8-58758A935A55}">
      <dgm:prSet/>
      <dgm:spPr/>
      <dgm:t>
        <a:bodyPr/>
        <a:lstStyle/>
        <a:p>
          <a:endParaRPr lang="en-US">
            <a:latin typeface="+mj-lt"/>
          </a:endParaRPr>
        </a:p>
      </dgm:t>
    </dgm:pt>
    <dgm:pt modelId="{EDFBEDBA-4108-4C23-975E-2F467BB3B56C}" type="sibTrans" cxnId="{8826FB91-46CB-4B23-94B8-58758A935A55}">
      <dgm:prSet/>
      <dgm:spPr/>
      <dgm:t>
        <a:bodyPr/>
        <a:lstStyle/>
        <a:p>
          <a:endParaRPr lang="en-US">
            <a:latin typeface="+mj-lt"/>
          </a:endParaRPr>
        </a:p>
      </dgm:t>
    </dgm:pt>
    <dgm:pt modelId="{4DFEC598-EA8A-4FDE-AFB6-375440FA21CC}">
      <dgm:prSet/>
      <dgm:spPr/>
      <dgm:t>
        <a:bodyPr/>
        <a:lstStyle/>
        <a:p>
          <a:r>
            <a:rPr lang="en-US" b="1" dirty="0">
              <a:latin typeface="+mj-lt"/>
              <a:cs typeface="Times New Roman"/>
            </a:rPr>
            <a:t>Structure, Function and Information Processing </a:t>
          </a:r>
        </a:p>
      </dgm:t>
    </dgm:pt>
    <dgm:pt modelId="{DC9ABEFF-4CEE-41AE-B4A7-4F0F7F8DB87D}" type="parTrans" cxnId="{2B81377A-332E-475C-8F73-92F0CED6565A}">
      <dgm:prSet/>
      <dgm:spPr/>
      <dgm:t>
        <a:bodyPr/>
        <a:lstStyle/>
        <a:p>
          <a:endParaRPr lang="en-US">
            <a:latin typeface="+mj-lt"/>
          </a:endParaRPr>
        </a:p>
      </dgm:t>
    </dgm:pt>
    <dgm:pt modelId="{BAF092C4-3CD6-4E09-A3AD-CF7C0B3BB6B6}" type="sibTrans" cxnId="{2B81377A-332E-475C-8F73-92F0CED6565A}">
      <dgm:prSet/>
      <dgm:spPr/>
      <dgm:t>
        <a:bodyPr/>
        <a:lstStyle/>
        <a:p>
          <a:endParaRPr lang="en-US">
            <a:latin typeface="+mj-lt"/>
          </a:endParaRPr>
        </a:p>
      </dgm:t>
    </dgm:pt>
    <dgm:pt modelId="{AD49BB8A-B3CA-4983-ADF8-27AC734E855F}">
      <dgm:prSet/>
      <dgm:spPr/>
      <dgm:t>
        <a:bodyPr/>
        <a:lstStyle/>
        <a:p>
          <a:r>
            <a:rPr lang="en-US" b="1" dirty="0">
              <a:latin typeface="+mj-lt"/>
              <a:cs typeface="Times New Roman"/>
            </a:rPr>
            <a:t>Matter and Energy in Organisms and Ecosystems </a:t>
          </a:r>
        </a:p>
      </dgm:t>
    </dgm:pt>
    <dgm:pt modelId="{04305DDF-A9E3-47CB-8DC3-81D84C296E0D}" type="parTrans" cxnId="{EC29D710-C2A2-4BC3-B153-E05A9036BB31}">
      <dgm:prSet/>
      <dgm:spPr/>
      <dgm:t>
        <a:bodyPr/>
        <a:lstStyle/>
        <a:p>
          <a:endParaRPr lang="en-US">
            <a:latin typeface="+mj-lt"/>
          </a:endParaRPr>
        </a:p>
      </dgm:t>
    </dgm:pt>
    <dgm:pt modelId="{0F4345A1-9816-4DFE-87D7-736AC02B76D5}" type="sibTrans" cxnId="{EC29D710-C2A2-4BC3-B153-E05A9036BB31}">
      <dgm:prSet/>
      <dgm:spPr/>
      <dgm:t>
        <a:bodyPr/>
        <a:lstStyle/>
        <a:p>
          <a:endParaRPr lang="en-US">
            <a:latin typeface="+mj-lt"/>
          </a:endParaRPr>
        </a:p>
      </dgm:t>
    </dgm:pt>
    <dgm:pt modelId="{255DDAC3-46DA-4C7E-97E3-0F684E2B8601}" type="pres">
      <dgm:prSet presAssocID="{BD6BA53F-F047-45EF-9819-35461C1D7278}" presName="linearFlow" presStyleCnt="0">
        <dgm:presLayoutVars>
          <dgm:dir/>
          <dgm:animLvl val="lvl"/>
          <dgm:resizeHandles val="exact"/>
        </dgm:presLayoutVars>
      </dgm:prSet>
      <dgm:spPr/>
    </dgm:pt>
    <dgm:pt modelId="{32A9688F-8884-4A54-8AD7-4055891D45C2}" type="pres">
      <dgm:prSet presAssocID="{B24DBEB0-035A-41E3-A701-88B0D5AC9897}" presName="composite" presStyleCnt="0"/>
      <dgm:spPr/>
    </dgm:pt>
    <dgm:pt modelId="{67B25AD3-C705-410C-994E-B56851DF2FF6}" type="pres">
      <dgm:prSet presAssocID="{B24DBEB0-035A-41E3-A701-88B0D5AC9897}" presName="parentText" presStyleLbl="alignNode1" presStyleIdx="0" presStyleCnt="6" custLinFactNeighborX="-92281" custLinFactNeighborY="-131">
        <dgm:presLayoutVars>
          <dgm:chMax val="1"/>
          <dgm:bulletEnabled val="1"/>
        </dgm:presLayoutVars>
      </dgm:prSet>
      <dgm:spPr/>
    </dgm:pt>
    <dgm:pt modelId="{1F6B8203-966D-4A7E-A487-D16C5E0811C7}" type="pres">
      <dgm:prSet presAssocID="{B24DBEB0-035A-41E3-A701-88B0D5AC9897}" presName="descendantText" presStyleLbl="alignAcc1" presStyleIdx="0" presStyleCnt="6" custLinFactNeighborX="-503" custLinFactNeighborY="-201">
        <dgm:presLayoutVars>
          <dgm:bulletEnabled val="1"/>
        </dgm:presLayoutVars>
      </dgm:prSet>
      <dgm:spPr/>
    </dgm:pt>
    <dgm:pt modelId="{AD4F47E7-B5C4-4C95-AE5C-965B67008B07}" type="pres">
      <dgm:prSet presAssocID="{4C72D528-32DA-4DF8-BB33-BDA126FFD210}" presName="sp" presStyleCnt="0"/>
      <dgm:spPr/>
    </dgm:pt>
    <dgm:pt modelId="{B1CCE2EF-32AC-4CEA-A533-7CDF3E72487E}" type="pres">
      <dgm:prSet presAssocID="{E2C56901-89BF-4E63-974C-EE14E737D575}" presName="composite" presStyleCnt="0"/>
      <dgm:spPr/>
    </dgm:pt>
    <dgm:pt modelId="{1A458434-D67D-4394-8D2C-E26E8B230916}" type="pres">
      <dgm:prSet presAssocID="{E2C56901-89BF-4E63-974C-EE14E737D575}" presName="parentText" presStyleLbl="alignNode1" presStyleIdx="1" presStyleCnt="6" custLinFactNeighborX="-65070" custLinFactNeighborY="0">
        <dgm:presLayoutVars>
          <dgm:chMax val="1"/>
          <dgm:bulletEnabled val="1"/>
        </dgm:presLayoutVars>
      </dgm:prSet>
      <dgm:spPr/>
    </dgm:pt>
    <dgm:pt modelId="{49AACA0F-82C8-42B2-A7DD-9AF2088D63C2}" type="pres">
      <dgm:prSet presAssocID="{E2C56901-89BF-4E63-974C-EE14E737D575}" presName="descendantText" presStyleLbl="alignAcc1" presStyleIdx="1" presStyleCnt="6" custLinFactNeighborX="0" custLinFactNeighborY="-2123">
        <dgm:presLayoutVars>
          <dgm:bulletEnabled val="1"/>
        </dgm:presLayoutVars>
      </dgm:prSet>
      <dgm:spPr/>
    </dgm:pt>
    <dgm:pt modelId="{15AE1720-2AA4-4697-81BB-0FED2B36F131}" type="pres">
      <dgm:prSet presAssocID="{1EEFFD56-0B9A-44AB-8852-556A86D8CD22}" presName="sp" presStyleCnt="0"/>
      <dgm:spPr/>
    </dgm:pt>
    <dgm:pt modelId="{A4727E42-E393-4C80-9586-E1D635751F68}" type="pres">
      <dgm:prSet presAssocID="{647EE4CD-9594-4313-86DA-E407F81422D2}" presName="composite" presStyleCnt="0"/>
      <dgm:spPr/>
    </dgm:pt>
    <dgm:pt modelId="{8C8DD4CB-6A95-4B90-B8D3-C43DCBAE82C3}" type="pres">
      <dgm:prSet presAssocID="{647EE4CD-9594-4313-86DA-E407F81422D2}" presName="parentText" presStyleLbl="alignNode1" presStyleIdx="2" presStyleCnt="6" custLinFactNeighborX="-65070" custLinFactNeighborY="0">
        <dgm:presLayoutVars>
          <dgm:chMax val="1"/>
          <dgm:bulletEnabled val="1"/>
        </dgm:presLayoutVars>
      </dgm:prSet>
      <dgm:spPr/>
    </dgm:pt>
    <dgm:pt modelId="{8FAE1CB5-72E8-491E-8B65-507E7B24B2D2}" type="pres">
      <dgm:prSet presAssocID="{647EE4CD-9594-4313-86DA-E407F81422D2}" presName="descendantText" presStyleLbl="alignAcc1" presStyleIdx="2" presStyleCnt="6" custLinFactNeighborX="0">
        <dgm:presLayoutVars>
          <dgm:bulletEnabled val="1"/>
        </dgm:presLayoutVars>
      </dgm:prSet>
      <dgm:spPr/>
    </dgm:pt>
    <dgm:pt modelId="{2D21223E-4B1C-4CD6-A277-CBE80570129D}" type="pres">
      <dgm:prSet presAssocID="{05E62923-A602-4FED-B787-134C7AA609B9}" presName="sp" presStyleCnt="0"/>
      <dgm:spPr/>
    </dgm:pt>
    <dgm:pt modelId="{AC4B25BD-5AEF-4400-8960-C43D1C08198A}" type="pres">
      <dgm:prSet presAssocID="{3CDA93DD-1E9A-486C-A478-2B2D4D62182D}" presName="composite" presStyleCnt="0"/>
      <dgm:spPr/>
    </dgm:pt>
    <dgm:pt modelId="{3415EE53-55E6-40C6-A2CA-087CB6588DC9}" type="pres">
      <dgm:prSet presAssocID="{3CDA93DD-1E9A-486C-A478-2B2D4D62182D}" presName="parentText" presStyleLbl="alignNode1" presStyleIdx="3" presStyleCnt="6" custLinFactNeighborX="-65070" custLinFactNeighborY="0">
        <dgm:presLayoutVars>
          <dgm:chMax val="1"/>
          <dgm:bulletEnabled val="1"/>
        </dgm:presLayoutVars>
      </dgm:prSet>
      <dgm:spPr/>
    </dgm:pt>
    <dgm:pt modelId="{4D1C869C-19B1-4980-AEDF-EC3EB973EC75}" type="pres">
      <dgm:prSet presAssocID="{3CDA93DD-1E9A-486C-A478-2B2D4D62182D}" presName="descendantText" presStyleLbl="alignAcc1" presStyleIdx="3" presStyleCnt="6" custLinFactNeighborX="0" custLinFactNeighborY="-2123">
        <dgm:presLayoutVars>
          <dgm:bulletEnabled val="1"/>
        </dgm:presLayoutVars>
      </dgm:prSet>
      <dgm:spPr/>
    </dgm:pt>
    <dgm:pt modelId="{231F9CB5-A717-4A3D-B373-02394248047F}" type="pres">
      <dgm:prSet presAssocID="{1B43A6A4-DDB4-466C-9B75-1BF16FA05AD0}" presName="sp" presStyleCnt="0"/>
      <dgm:spPr/>
    </dgm:pt>
    <dgm:pt modelId="{156F8A65-A8DF-4B17-912A-69B18FC8B052}" type="pres">
      <dgm:prSet presAssocID="{FAF43C77-95BE-4543-A8F3-D02E602542F3}" presName="composite" presStyleCnt="0"/>
      <dgm:spPr/>
    </dgm:pt>
    <dgm:pt modelId="{8D49374F-AD71-4849-9188-20A5AD8EE1A3}" type="pres">
      <dgm:prSet presAssocID="{FAF43C77-95BE-4543-A8F3-D02E602542F3}" presName="parentText" presStyleLbl="alignNode1" presStyleIdx="4" presStyleCnt="6" custLinFactNeighborX="-65070" custLinFactNeighborY="0">
        <dgm:presLayoutVars>
          <dgm:chMax val="1"/>
          <dgm:bulletEnabled val="1"/>
        </dgm:presLayoutVars>
      </dgm:prSet>
      <dgm:spPr/>
    </dgm:pt>
    <dgm:pt modelId="{A71E3D75-1A83-4709-9622-539C6A874DFA}" type="pres">
      <dgm:prSet presAssocID="{FAF43C77-95BE-4543-A8F3-D02E602542F3}" presName="descendantText" presStyleLbl="alignAcc1" presStyleIdx="4" presStyleCnt="6" custLinFactNeighborX="0">
        <dgm:presLayoutVars>
          <dgm:bulletEnabled val="1"/>
        </dgm:presLayoutVars>
      </dgm:prSet>
      <dgm:spPr/>
    </dgm:pt>
    <dgm:pt modelId="{B187ED74-8600-4455-9D69-B9CB6245F09B}" type="pres">
      <dgm:prSet presAssocID="{2DE56A30-D25E-49BC-AF7E-A35F3C74B7F7}" presName="sp" presStyleCnt="0"/>
      <dgm:spPr/>
    </dgm:pt>
    <dgm:pt modelId="{08EF4F49-A45F-48B1-AD23-9A595F4A4A7B}" type="pres">
      <dgm:prSet presAssocID="{D444CF91-79F0-4875-8582-EF795F9C766E}" presName="composite" presStyleCnt="0"/>
      <dgm:spPr/>
    </dgm:pt>
    <dgm:pt modelId="{DA939C44-4A97-40E1-8A50-2825CB8A6B61}" type="pres">
      <dgm:prSet presAssocID="{D444CF91-79F0-4875-8582-EF795F9C766E}" presName="parentText" presStyleLbl="alignNode1" presStyleIdx="5" presStyleCnt="6" custLinFactNeighborX="-65070" custLinFactNeighborY="0">
        <dgm:presLayoutVars>
          <dgm:chMax val="1"/>
          <dgm:bulletEnabled val="1"/>
        </dgm:presLayoutVars>
      </dgm:prSet>
      <dgm:spPr/>
    </dgm:pt>
    <dgm:pt modelId="{D675A990-F729-4CD6-8C2E-D1016ACBD6C8}" type="pres">
      <dgm:prSet presAssocID="{D444CF91-79F0-4875-8582-EF795F9C766E}" presName="descendantText" presStyleLbl="alignAcc1" presStyleIdx="5" presStyleCnt="6" custLinFactNeighborX="1067" custLinFactNeighborY="-13337">
        <dgm:presLayoutVars>
          <dgm:bulletEnabled val="1"/>
        </dgm:presLayoutVars>
      </dgm:prSet>
      <dgm:spPr/>
    </dgm:pt>
  </dgm:ptLst>
  <dgm:cxnLst>
    <dgm:cxn modelId="{C62D1C01-EE37-F143-A7CB-E137E71F06CF}" type="presOf" srcId="{D444CF91-79F0-4875-8582-EF795F9C766E}" destId="{DA939C44-4A97-40E1-8A50-2825CB8A6B61}" srcOrd="0" destOrd="0" presId="urn:microsoft.com/office/officeart/2005/8/layout/chevron2"/>
    <dgm:cxn modelId="{16079602-8508-A34D-A487-B1B7DF597A73}" type="presOf" srcId="{B24DBEB0-035A-41E3-A701-88B0D5AC9897}" destId="{67B25AD3-C705-410C-994E-B56851DF2FF6}" srcOrd="0" destOrd="0" presId="urn:microsoft.com/office/officeart/2005/8/layout/chevron2"/>
    <dgm:cxn modelId="{EC29D710-C2A2-4BC3-B153-E05A9036BB31}" srcId="{D444CF91-79F0-4875-8582-EF795F9C766E}" destId="{AD49BB8A-B3CA-4983-ADF8-27AC734E855F}" srcOrd="0" destOrd="0" parTransId="{04305DDF-A9E3-47CB-8DC3-81D84C296E0D}" sibTransId="{0F4345A1-9816-4DFE-87D7-736AC02B76D5}"/>
    <dgm:cxn modelId="{BBE71111-DAB0-494F-9839-557986E09965}" srcId="{E2C56901-89BF-4E63-974C-EE14E737D575}" destId="{0D866369-420B-4AC1-9E0D-A8D24E752D0A}" srcOrd="0" destOrd="0" parTransId="{13520CB7-E9FA-4D07-884D-326674BFF87C}" sibTransId="{B1525D99-CD68-4452-B101-4ADB79577AB5}"/>
    <dgm:cxn modelId="{AE6EA41D-518D-3240-822D-D651BFE20AD4}" type="presOf" srcId="{A79BDD2F-840B-4D06-94F5-2732B6D8F3EB}" destId="{4D1C869C-19B1-4980-AEDF-EC3EB973EC75}" srcOrd="0" destOrd="1" presId="urn:microsoft.com/office/officeart/2005/8/layout/chevron2"/>
    <dgm:cxn modelId="{9E201121-F4B3-1F4E-AE8C-62F55F284168}" type="presOf" srcId="{AD49BB8A-B3CA-4983-ADF8-27AC734E855F}" destId="{D675A990-F729-4CD6-8C2E-D1016ACBD6C8}" srcOrd="0" destOrd="0" presId="urn:microsoft.com/office/officeart/2005/8/layout/chevron2"/>
    <dgm:cxn modelId="{EB4E8F5E-D9FE-1343-9359-0B9995BB5CFC}" type="presOf" srcId="{0D866369-420B-4AC1-9E0D-A8D24E752D0A}" destId="{49AACA0F-82C8-42B2-A7DD-9AF2088D63C2}" srcOrd="0" destOrd="0" presId="urn:microsoft.com/office/officeart/2005/8/layout/chevron2"/>
    <dgm:cxn modelId="{84F9D141-3639-1346-923A-C0BE297F1F4E}" type="presOf" srcId="{E2C56901-89BF-4E63-974C-EE14E737D575}" destId="{1A458434-D67D-4394-8D2C-E26E8B230916}" srcOrd="0" destOrd="0" presId="urn:microsoft.com/office/officeart/2005/8/layout/chevron2"/>
    <dgm:cxn modelId="{40221544-F849-4DA2-AFC7-E4F8D2D7CE16}" srcId="{BD6BA53F-F047-45EF-9819-35461C1D7278}" destId="{B24DBEB0-035A-41E3-A701-88B0D5AC9897}" srcOrd="0" destOrd="0" parTransId="{0628E0BA-0366-4086-9571-7A0DFE5A8B00}" sibTransId="{4C72D528-32DA-4DF8-BB33-BDA126FFD210}"/>
    <dgm:cxn modelId="{C001D367-28B6-844B-AF5A-B4B370C00734}" type="presOf" srcId="{BD6BA53F-F047-45EF-9819-35461C1D7278}" destId="{255DDAC3-46DA-4C7E-97E3-0F684E2B8601}" srcOrd="0" destOrd="0" presId="urn:microsoft.com/office/officeart/2005/8/layout/chevron2"/>
    <dgm:cxn modelId="{38C04C48-3D7F-B24F-995D-A0221E6738D0}" type="presOf" srcId="{FAF43C77-95BE-4543-A8F3-D02E602542F3}" destId="{8D49374F-AD71-4849-9188-20A5AD8EE1A3}" srcOrd="0" destOrd="0" presId="urn:microsoft.com/office/officeart/2005/8/layout/chevron2"/>
    <dgm:cxn modelId="{51142253-806A-4165-91B4-3F4E1C46BB23}" srcId="{BD6BA53F-F047-45EF-9819-35461C1D7278}" destId="{FAF43C77-95BE-4543-A8F3-D02E602542F3}" srcOrd="4" destOrd="0" parTransId="{ABA47321-A56A-47A2-8CE3-487B5C7E2E19}" sibTransId="{2DE56A30-D25E-49BC-AF7E-A35F3C74B7F7}"/>
    <dgm:cxn modelId="{2B81377A-332E-475C-8F73-92F0CED6565A}" srcId="{FAF43C77-95BE-4543-A8F3-D02E602542F3}" destId="{4DFEC598-EA8A-4FDE-AFB6-375440FA21CC}" srcOrd="0" destOrd="0" parTransId="{DC9ABEFF-4CEE-41AE-B4A7-4F0F7F8DB87D}" sibTransId="{BAF092C4-3CD6-4E09-A3AD-CF7C0B3BB6B6}"/>
    <dgm:cxn modelId="{0969337E-A77A-42BC-84A2-785B35225EF7}" srcId="{B24DBEB0-035A-41E3-A701-88B0D5AC9897}" destId="{487B02B8-EFA2-480D-A52F-AF6784D92705}" srcOrd="0" destOrd="0" parTransId="{04C92113-1D13-4A64-9D98-FE36BD9B589E}" sibTransId="{CA8718F8-99FE-4351-B556-81EFD1D4EF3E}"/>
    <dgm:cxn modelId="{759EE08E-B1AE-48BD-956E-90ECA8472F99}" srcId="{647EE4CD-9594-4313-86DA-E407F81422D2}" destId="{AF6FB9D6-EC4C-41C6-9556-D3446B1F9C79}" srcOrd="0" destOrd="0" parTransId="{20101A76-E244-4499-B42D-24CBF05E48D5}" sibTransId="{183D1439-991E-4557-8704-32CB7A186BDB}"/>
    <dgm:cxn modelId="{BD0DD390-D0A4-754E-B572-D6B1BC5FCB72}" type="presOf" srcId="{487B02B8-EFA2-480D-A52F-AF6784D92705}" destId="{1F6B8203-966D-4A7E-A487-D16C5E0811C7}" srcOrd="0" destOrd="0" presId="urn:microsoft.com/office/officeart/2005/8/layout/chevron2"/>
    <dgm:cxn modelId="{8826FB91-46CB-4B23-94B8-58758A935A55}" srcId="{3CDA93DD-1E9A-486C-A478-2B2D4D62182D}" destId="{A79BDD2F-840B-4D06-94F5-2732B6D8F3EB}" srcOrd="1" destOrd="0" parTransId="{E3BBC195-69C6-40D3-8537-E541123DE88A}" sibTransId="{EDFBEDBA-4108-4C23-975E-2F467BB3B56C}"/>
    <dgm:cxn modelId="{A953ADA4-525B-4D48-9894-780E739225CF}" type="presOf" srcId="{AF6FB9D6-EC4C-41C6-9556-D3446B1F9C79}" destId="{8FAE1CB5-72E8-491E-8B65-507E7B24B2D2}" srcOrd="0" destOrd="0" presId="urn:microsoft.com/office/officeart/2005/8/layout/chevron2"/>
    <dgm:cxn modelId="{79571FC7-5CD6-0142-98C0-5144F97C92F7}" type="presOf" srcId="{647EE4CD-9594-4313-86DA-E407F81422D2}" destId="{8C8DD4CB-6A95-4B90-B8D3-C43DCBAE82C3}" srcOrd="0" destOrd="0" presId="urn:microsoft.com/office/officeart/2005/8/layout/chevron2"/>
    <dgm:cxn modelId="{97F34CD0-6E55-7A40-9927-47EEF9240E80}" type="presOf" srcId="{215E2353-0344-43B7-B2E4-0E97BB67EB10}" destId="{4D1C869C-19B1-4980-AEDF-EC3EB973EC75}" srcOrd="0" destOrd="0" presId="urn:microsoft.com/office/officeart/2005/8/layout/chevron2"/>
    <dgm:cxn modelId="{1CE973D0-1AB8-4C8F-B0D5-9CBFCB9E73DE}" srcId="{BD6BA53F-F047-45EF-9819-35461C1D7278}" destId="{647EE4CD-9594-4313-86DA-E407F81422D2}" srcOrd="2" destOrd="0" parTransId="{4B37193E-A6B2-44FA-B2AA-0294DDD0C2EB}" sibTransId="{05E62923-A602-4FED-B787-134C7AA609B9}"/>
    <dgm:cxn modelId="{35A2B7D3-E9BE-4F35-81DB-021963DD48B2}" srcId="{BD6BA53F-F047-45EF-9819-35461C1D7278}" destId="{E2C56901-89BF-4E63-974C-EE14E737D575}" srcOrd="1" destOrd="0" parTransId="{5B231EC2-EE1E-489F-8A91-0B40D8B8A466}" sibTransId="{1EEFFD56-0B9A-44AB-8852-556A86D8CD22}"/>
    <dgm:cxn modelId="{344F02DD-80C0-6847-96BF-6BE8883D5C57}" type="presOf" srcId="{3CDA93DD-1E9A-486C-A478-2B2D4D62182D}" destId="{3415EE53-55E6-40C6-A2CA-087CB6588DC9}" srcOrd="0" destOrd="0" presId="urn:microsoft.com/office/officeart/2005/8/layout/chevron2"/>
    <dgm:cxn modelId="{ECCC55ED-9A2E-46FA-A716-D49678556600}" srcId="{BD6BA53F-F047-45EF-9819-35461C1D7278}" destId="{3CDA93DD-1E9A-486C-A478-2B2D4D62182D}" srcOrd="3" destOrd="0" parTransId="{35C62353-F9B4-4789-917D-3644576FFDEB}" sibTransId="{1B43A6A4-DDB4-466C-9B75-1BF16FA05AD0}"/>
    <dgm:cxn modelId="{384D59F2-6E14-48E1-8F0F-F1B9F45F1DD8}" srcId="{3CDA93DD-1E9A-486C-A478-2B2D4D62182D}" destId="{215E2353-0344-43B7-B2E4-0E97BB67EB10}" srcOrd="0" destOrd="0" parTransId="{E4124D2C-3658-43AE-A865-6707C5E5AF28}" sibTransId="{388B95E4-EDFD-4CF3-9CD0-0078F80BB021}"/>
    <dgm:cxn modelId="{D34381F9-0A56-1C40-8FB0-AD171079C9E3}" type="presOf" srcId="{4DFEC598-EA8A-4FDE-AFB6-375440FA21CC}" destId="{A71E3D75-1A83-4709-9622-539C6A874DFA}" srcOrd="0" destOrd="0" presId="urn:microsoft.com/office/officeart/2005/8/layout/chevron2"/>
    <dgm:cxn modelId="{241114FF-7EFD-4590-8D4D-B682501FBEE3}" srcId="{BD6BA53F-F047-45EF-9819-35461C1D7278}" destId="{D444CF91-79F0-4875-8582-EF795F9C766E}" srcOrd="5" destOrd="0" parTransId="{3496BA85-BBB8-477C-AAC5-86013B4366FE}" sibTransId="{E01706C1-E57E-48B8-B8D0-0A0E4091EEFE}"/>
    <dgm:cxn modelId="{C80E568D-1DC3-0247-8329-43D8E5442B89}" type="presParOf" srcId="{255DDAC3-46DA-4C7E-97E3-0F684E2B8601}" destId="{32A9688F-8884-4A54-8AD7-4055891D45C2}" srcOrd="0" destOrd="0" presId="urn:microsoft.com/office/officeart/2005/8/layout/chevron2"/>
    <dgm:cxn modelId="{5FEC1AE6-7B5E-524C-A247-0151FCC764F4}" type="presParOf" srcId="{32A9688F-8884-4A54-8AD7-4055891D45C2}" destId="{67B25AD3-C705-410C-994E-B56851DF2FF6}" srcOrd="0" destOrd="0" presId="urn:microsoft.com/office/officeart/2005/8/layout/chevron2"/>
    <dgm:cxn modelId="{213C9C2E-A99F-274F-929C-32E143D07259}" type="presParOf" srcId="{32A9688F-8884-4A54-8AD7-4055891D45C2}" destId="{1F6B8203-966D-4A7E-A487-D16C5E0811C7}" srcOrd="1" destOrd="0" presId="urn:microsoft.com/office/officeart/2005/8/layout/chevron2"/>
    <dgm:cxn modelId="{ABC5EFF9-888C-7B44-98E3-BE97A4F3B197}" type="presParOf" srcId="{255DDAC3-46DA-4C7E-97E3-0F684E2B8601}" destId="{AD4F47E7-B5C4-4C95-AE5C-965B67008B07}" srcOrd="1" destOrd="0" presId="urn:microsoft.com/office/officeart/2005/8/layout/chevron2"/>
    <dgm:cxn modelId="{DEB3ED15-9841-0B43-85E0-71E9B6A9B6A6}" type="presParOf" srcId="{255DDAC3-46DA-4C7E-97E3-0F684E2B8601}" destId="{B1CCE2EF-32AC-4CEA-A533-7CDF3E72487E}" srcOrd="2" destOrd="0" presId="urn:microsoft.com/office/officeart/2005/8/layout/chevron2"/>
    <dgm:cxn modelId="{04B352A6-F0EE-B449-A152-84E3FD0C4143}" type="presParOf" srcId="{B1CCE2EF-32AC-4CEA-A533-7CDF3E72487E}" destId="{1A458434-D67D-4394-8D2C-E26E8B230916}" srcOrd="0" destOrd="0" presId="urn:microsoft.com/office/officeart/2005/8/layout/chevron2"/>
    <dgm:cxn modelId="{643B9C7F-BF24-044C-BA77-CBAE852A8F85}" type="presParOf" srcId="{B1CCE2EF-32AC-4CEA-A533-7CDF3E72487E}" destId="{49AACA0F-82C8-42B2-A7DD-9AF2088D63C2}" srcOrd="1" destOrd="0" presId="urn:microsoft.com/office/officeart/2005/8/layout/chevron2"/>
    <dgm:cxn modelId="{CCEF8FFD-1355-1C44-95DA-1BA1B2C6D984}" type="presParOf" srcId="{255DDAC3-46DA-4C7E-97E3-0F684E2B8601}" destId="{15AE1720-2AA4-4697-81BB-0FED2B36F131}" srcOrd="3" destOrd="0" presId="urn:microsoft.com/office/officeart/2005/8/layout/chevron2"/>
    <dgm:cxn modelId="{C9029DE0-B91F-244E-9B81-690B29FDB55A}" type="presParOf" srcId="{255DDAC3-46DA-4C7E-97E3-0F684E2B8601}" destId="{A4727E42-E393-4C80-9586-E1D635751F68}" srcOrd="4" destOrd="0" presId="urn:microsoft.com/office/officeart/2005/8/layout/chevron2"/>
    <dgm:cxn modelId="{25D4A212-690D-DF4E-AA0E-73BD5342CA8F}" type="presParOf" srcId="{A4727E42-E393-4C80-9586-E1D635751F68}" destId="{8C8DD4CB-6A95-4B90-B8D3-C43DCBAE82C3}" srcOrd="0" destOrd="0" presId="urn:microsoft.com/office/officeart/2005/8/layout/chevron2"/>
    <dgm:cxn modelId="{8C019BC5-9C56-5D47-A9D0-FD5ED2E701B6}" type="presParOf" srcId="{A4727E42-E393-4C80-9586-E1D635751F68}" destId="{8FAE1CB5-72E8-491E-8B65-507E7B24B2D2}" srcOrd="1" destOrd="0" presId="urn:microsoft.com/office/officeart/2005/8/layout/chevron2"/>
    <dgm:cxn modelId="{F4874304-2651-DD4D-AB7A-36B85561887D}" type="presParOf" srcId="{255DDAC3-46DA-4C7E-97E3-0F684E2B8601}" destId="{2D21223E-4B1C-4CD6-A277-CBE80570129D}" srcOrd="5" destOrd="0" presId="urn:microsoft.com/office/officeart/2005/8/layout/chevron2"/>
    <dgm:cxn modelId="{C4059D7F-4626-264B-88B0-C6E159B46F69}" type="presParOf" srcId="{255DDAC3-46DA-4C7E-97E3-0F684E2B8601}" destId="{AC4B25BD-5AEF-4400-8960-C43D1C08198A}" srcOrd="6" destOrd="0" presId="urn:microsoft.com/office/officeart/2005/8/layout/chevron2"/>
    <dgm:cxn modelId="{E697A7CB-35ED-874F-8D75-68EF7571AFAA}" type="presParOf" srcId="{AC4B25BD-5AEF-4400-8960-C43D1C08198A}" destId="{3415EE53-55E6-40C6-A2CA-087CB6588DC9}" srcOrd="0" destOrd="0" presId="urn:microsoft.com/office/officeart/2005/8/layout/chevron2"/>
    <dgm:cxn modelId="{BF9DF894-6814-C348-B44E-B4B6DE5AAB75}" type="presParOf" srcId="{AC4B25BD-5AEF-4400-8960-C43D1C08198A}" destId="{4D1C869C-19B1-4980-AEDF-EC3EB973EC75}" srcOrd="1" destOrd="0" presId="urn:microsoft.com/office/officeart/2005/8/layout/chevron2"/>
    <dgm:cxn modelId="{821B01C6-1897-3741-B9C1-D40431409648}" type="presParOf" srcId="{255DDAC3-46DA-4C7E-97E3-0F684E2B8601}" destId="{231F9CB5-A717-4A3D-B373-02394248047F}" srcOrd="7" destOrd="0" presId="urn:microsoft.com/office/officeart/2005/8/layout/chevron2"/>
    <dgm:cxn modelId="{6D96AB8A-3B1F-294B-B5DB-D20F643D2B63}" type="presParOf" srcId="{255DDAC3-46DA-4C7E-97E3-0F684E2B8601}" destId="{156F8A65-A8DF-4B17-912A-69B18FC8B052}" srcOrd="8" destOrd="0" presId="urn:microsoft.com/office/officeart/2005/8/layout/chevron2"/>
    <dgm:cxn modelId="{6B3EC809-A296-ED4E-9E67-99272D5FA0C3}" type="presParOf" srcId="{156F8A65-A8DF-4B17-912A-69B18FC8B052}" destId="{8D49374F-AD71-4849-9188-20A5AD8EE1A3}" srcOrd="0" destOrd="0" presId="urn:microsoft.com/office/officeart/2005/8/layout/chevron2"/>
    <dgm:cxn modelId="{C06DC6AE-0587-DF49-A3A1-2F7AB50779D5}" type="presParOf" srcId="{156F8A65-A8DF-4B17-912A-69B18FC8B052}" destId="{A71E3D75-1A83-4709-9622-539C6A874DFA}" srcOrd="1" destOrd="0" presId="urn:microsoft.com/office/officeart/2005/8/layout/chevron2"/>
    <dgm:cxn modelId="{0B2BA22D-7DED-0248-AB97-9754D1172FC5}" type="presParOf" srcId="{255DDAC3-46DA-4C7E-97E3-0F684E2B8601}" destId="{B187ED74-8600-4455-9D69-B9CB6245F09B}" srcOrd="9" destOrd="0" presId="urn:microsoft.com/office/officeart/2005/8/layout/chevron2"/>
    <dgm:cxn modelId="{BF5B1063-9A14-9141-9BA6-9B6942FB3CB0}" type="presParOf" srcId="{255DDAC3-46DA-4C7E-97E3-0F684E2B8601}" destId="{08EF4F49-A45F-48B1-AD23-9A595F4A4A7B}" srcOrd="10" destOrd="0" presId="urn:microsoft.com/office/officeart/2005/8/layout/chevron2"/>
    <dgm:cxn modelId="{F318C9D9-2059-624E-9236-F0B8A7BB3CF4}" type="presParOf" srcId="{08EF4F49-A45F-48B1-AD23-9A595F4A4A7B}" destId="{DA939C44-4A97-40E1-8A50-2825CB8A6B61}" srcOrd="0" destOrd="0" presId="urn:microsoft.com/office/officeart/2005/8/layout/chevron2"/>
    <dgm:cxn modelId="{306863FF-018F-FA44-9C0E-5C944FD367A8}" type="presParOf" srcId="{08EF4F49-A45F-48B1-AD23-9A595F4A4A7B}" destId="{D675A990-F729-4CD6-8C2E-D1016ACBD6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6BA53F-F047-45EF-9819-35461C1D727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24DBEB0-035A-41E3-A701-88B0D5AC9897}">
      <dgm:prSet phldrT="[Text]" custT="1"/>
      <dgm:spPr/>
      <dgm:t>
        <a:bodyPr/>
        <a:lstStyle/>
        <a:p>
          <a:endParaRPr lang="en-US" sz="1600" dirty="0">
            <a:solidFill>
              <a:schemeClr val="accent3">
                <a:lumMod val="50000"/>
              </a:schemeClr>
            </a:solidFill>
            <a:latin typeface="+mj-lt"/>
          </a:endParaRPr>
        </a:p>
      </dgm:t>
    </dgm:pt>
    <dgm:pt modelId="{0628E0BA-0366-4086-9571-7A0DFE5A8B00}" type="parTrans" cxnId="{40221544-F849-4DA2-AFC7-E4F8D2D7CE16}">
      <dgm:prSet/>
      <dgm:spPr/>
      <dgm:t>
        <a:bodyPr/>
        <a:lstStyle/>
        <a:p>
          <a:endParaRPr lang="en-US" sz="1600">
            <a:latin typeface="+mj-lt"/>
          </a:endParaRPr>
        </a:p>
      </dgm:t>
    </dgm:pt>
    <dgm:pt modelId="{4C72D528-32DA-4DF8-BB33-BDA126FFD210}" type="sibTrans" cxnId="{40221544-F849-4DA2-AFC7-E4F8D2D7CE16}">
      <dgm:prSet/>
      <dgm:spPr/>
      <dgm:t>
        <a:bodyPr/>
        <a:lstStyle/>
        <a:p>
          <a:endParaRPr lang="en-US" sz="1600">
            <a:latin typeface="+mj-lt"/>
          </a:endParaRPr>
        </a:p>
      </dgm:t>
    </dgm:pt>
    <dgm:pt modelId="{487B02B8-EFA2-480D-A52F-AF6784D92705}">
      <dgm:prSet phldrT="[Text]" custT="1"/>
      <dgm:spPr/>
      <dgm:t>
        <a:bodyPr/>
        <a:lstStyle/>
        <a:p>
          <a:r>
            <a:rPr lang="en-US" sz="1600" b="1" dirty="0">
              <a:latin typeface="+mj-lt"/>
              <a:cs typeface="Times New Roman"/>
            </a:rPr>
            <a:t>Structure, Function and Information Processing</a:t>
          </a:r>
        </a:p>
      </dgm:t>
    </dgm:pt>
    <dgm:pt modelId="{04C92113-1D13-4A64-9D98-FE36BD9B589E}" type="parTrans" cxnId="{0969337E-A77A-42BC-84A2-785B35225EF7}">
      <dgm:prSet/>
      <dgm:spPr/>
      <dgm:t>
        <a:bodyPr/>
        <a:lstStyle/>
        <a:p>
          <a:endParaRPr lang="en-US" sz="1600">
            <a:latin typeface="+mj-lt"/>
          </a:endParaRPr>
        </a:p>
      </dgm:t>
    </dgm:pt>
    <dgm:pt modelId="{CA8718F8-99FE-4351-B556-81EFD1D4EF3E}" type="sibTrans" cxnId="{0969337E-A77A-42BC-84A2-785B35225EF7}">
      <dgm:prSet/>
      <dgm:spPr/>
      <dgm:t>
        <a:bodyPr/>
        <a:lstStyle/>
        <a:p>
          <a:endParaRPr lang="en-US" sz="1600">
            <a:latin typeface="+mj-lt"/>
          </a:endParaRPr>
        </a:p>
      </dgm:t>
    </dgm:pt>
    <dgm:pt modelId="{E2C56901-89BF-4E63-974C-EE14E737D575}">
      <dgm:prSet phldrT="[Text]" custT="1"/>
      <dgm:spPr/>
      <dgm:t>
        <a:bodyPr/>
        <a:lstStyle/>
        <a:p>
          <a:endParaRPr lang="en-US" sz="1600" dirty="0">
            <a:solidFill>
              <a:schemeClr val="accent3">
                <a:lumMod val="50000"/>
              </a:schemeClr>
            </a:solidFill>
            <a:latin typeface="+mj-lt"/>
          </a:endParaRPr>
        </a:p>
      </dgm:t>
    </dgm:pt>
    <dgm:pt modelId="{5B231EC2-EE1E-489F-8A91-0B40D8B8A466}" type="parTrans" cxnId="{35A2B7D3-E9BE-4F35-81DB-021963DD48B2}">
      <dgm:prSet/>
      <dgm:spPr/>
      <dgm:t>
        <a:bodyPr/>
        <a:lstStyle/>
        <a:p>
          <a:endParaRPr lang="en-US" sz="1600">
            <a:latin typeface="+mj-lt"/>
          </a:endParaRPr>
        </a:p>
      </dgm:t>
    </dgm:pt>
    <dgm:pt modelId="{1EEFFD56-0B9A-44AB-8852-556A86D8CD22}" type="sibTrans" cxnId="{35A2B7D3-E9BE-4F35-81DB-021963DD48B2}">
      <dgm:prSet/>
      <dgm:spPr/>
      <dgm:t>
        <a:bodyPr/>
        <a:lstStyle/>
        <a:p>
          <a:endParaRPr lang="en-US" sz="1600">
            <a:latin typeface="+mj-lt"/>
          </a:endParaRPr>
        </a:p>
      </dgm:t>
    </dgm:pt>
    <dgm:pt modelId="{0D866369-420B-4AC1-9E0D-A8D24E752D0A}">
      <dgm:prSet phldrT="[Text]" custT="1"/>
      <dgm:spPr/>
      <dgm:t>
        <a:bodyPr/>
        <a:lstStyle/>
        <a:p>
          <a:r>
            <a:rPr lang="en-US" sz="1600" b="1" dirty="0">
              <a:latin typeface="+mj-lt"/>
              <a:cs typeface="Times New Roman"/>
            </a:rPr>
            <a:t>Growth, Development and Reproduction of Organisms </a:t>
          </a:r>
        </a:p>
      </dgm:t>
    </dgm:pt>
    <dgm:pt modelId="{13520CB7-E9FA-4D07-884D-326674BFF87C}" type="parTrans" cxnId="{BBE71111-DAB0-494F-9839-557986E09965}">
      <dgm:prSet/>
      <dgm:spPr/>
      <dgm:t>
        <a:bodyPr/>
        <a:lstStyle/>
        <a:p>
          <a:endParaRPr lang="en-US" sz="1600">
            <a:latin typeface="+mj-lt"/>
          </a:endParaRPr>
        </a:p>
      </dgm:t>
    </dgm:pt>
    <dgm:pt modelId="{B1525D99-CD68-4452-B101-4ADB79577AB5}" type="sibTrans" cxnId="{BBE71111-DAB0-494F-9839-557986E09965}">
      <dgm:prSet/>
      <dgm:spPr/>
      <dgm:t>
        <a:bodyPr/>
        <a:lstStyle/>
        <a:p>
          <a:endParaRPr lang="en-US" sz="1600">
            <a:latin typeface="+mj-lt"/>
          </a:endParaRPr>
        </a:p>
      </dgm:t>
    </dgm:pt>
    <dgm:pt modelId="{647EE4CD-9594-4313-86DA-E407F81422D2}">
      <dgm:prSet phldrT="[Text]" custT="1"/>
      <dgm:spPr/>
      <dgm:t>
        <a:bodyPr/>
        <a:lstStyle/>
        <a:p>
          <a:endParaRPr lang="en-US" sz="1600" dirty="0">
            <a:solidFill>
              <a:schemeClr val="accent3">
                <a:lumMod val="50000"/>
              </a:schemeClr>
            </a:solidFill>
            <a:latin typeface="+mj-lt"/>
          </a:endParaRPr>
        </a:p>
      </dgm:t>
    </dgm:pt>
    <dgm:pt modelId="{4B37193E-A6B2-44FA-B2AA-0294DDD0C2EB}" type="parTrans" cxnId="{1CE973D0-1AB8-4C8F-B0D5-9CBFCB9E73DE}">
      <dgm:prSet/>
      <dgm:spPr/>
      <dgm:t>
        <a:bodyPr/>
        <a:lstStyle/>
        <a:p>
          <a:endParaRPr lang="en-US" sz="1600">
            <a:latin typeface="+mj-lt"/>
          </a:endParaRPr>
        </a:p>
      </dgm:t>
    </dgm:pt>
    <dgm:pt modelId="{05E62923-A602-4FED-B787-134C7AA609B9}" type="sibTrans" cxnId="{1CE973D0-1AB8-4C8F-B0D5-9CBFCB9E73DE}">
      <dgm:prSet/>
      <dgm:spPr/>
      <dgm:t>
        <a:bodyPr/>
        <a:lstStyle/>
        <a:p>
          <a:endParaRPr lang="en-US" sz="1600">
            <a:latin typeface="+mj-lt"/>
          </a:endParaRPr>
        </a:p>
      </dgm:t>
    </dgm:pt>
    <dgm:pt modelId="{AF6FB9D6-EC4C-41C6-9556-D3446B1F9C79}">
      <dgm:prSet phldrT="[Text]" custT="1"/>
      <dgm:spPr/>
      <dgm:t>
        <a:bodyPr/>
        <a:lstStyle/>
        <a:p>
          <a:r>
            <a:rPr lang="en-US" sz="1600" b="1" dirty="0">
              <a:latin typeface="+mj-lt"/>
              <a:cs typeface="Times New Roman"/>
            </a:rPr>
            <a:t>Matter and Energy in Organisms and Ecosystems </a:t>
          </a:r>
        </a:p>
      </dgm:t>
    </dgm:pt>
    <dgm:pt modelId="{20101A76-E244-4499-B42D-24CBF05E48D5}" type="parTrans" cxnId="{759EE08E-B1AE-48BD-956E-90ECA8472F99}">
      <dgm:prSet/>
      <dgm:spPr/>
      <dgm:t>
        <a:bodyPr/>
        <a:lstStyle/>
        <a:p>
          <a:endParaRPr lang="en-US" sz="1600">
            <a:latin typeface="+mj-lt"/>
          </a:endParaRPr>
        </a:p>
      </dgm:t>
    </dgm:pt>
    <dgm:pt modelId="{183D1439-991E-4557-8704-32CB7A186BDB}" type="sibTrans" cxnId="{759EE08E-B1AE-48BD-956E-90ECA8472F99}">
      <dgm:prSet/>
      <dgm:spPr/>
      <dgm:t>
        <a:bodyPr/>
        <a:lstStyle/>
        <a:p>
          <a:endParaRPr lang="en-US" sz="1600">
            <a:latin typeface="+mj-lt"/>
          </a:endParaRPr>
        </a:p>
      </dgm:t>
    </dgm:pt>
    <dgm:pt modelId="{3CDA93DD-1E9A-486C-A478-2B2D4D62182D}">
      <dgm:prSet phldrT="[Text]" custT="1"/>
      <dgm:spPr/>
      <dgm:t>
        <a:bodyPr/>
        <a:lstStyle/>
        <a:p>
          <a:endParaRPr lang="en-US" sz="1600" dirty="0">
            <a:solidFill>
              <a:schemeClr val="accent3">
                <a:lumMod val="50000"/>
              </a:schemeClr>
            </a:solidFill>
            <a:latin typeface="+mj-lt"/>
          </a:endParaRPr>
        </a:p>
      </dgm:t>
    </dgm:pt>
    <dgm:pt modelId="{35C62353-F9B4-4789-917D-3644576FFDEB}" type="parTrans" cxnId="{ECCC55ED-9A2E-46FA-A716-D49678556600}">
      <dgm:prSet/>
      <dgm:spPr/>
      <dgm:t>
        <a:bodyPr/>
        <a:lstStyle/>
        <a:p>
          <a:endParaRPr lang="en-US" sz="1600">
            <a:latin typeface="+mj-lt"/>
          </a:endParaRPr>
        </a:p>
      </dgm:t>
    </dgm:pt>
    <dgm:pt modelId="{1B43A6A4-DDB4-466C-9B75-1BF16FA05AD0}" type="sibTrans" cxnId="{ECCC55ED-9A2E-46FA-A716-D49678556600}">
      <dgm:prSet/>
      <dgm:spPr/>
      <dgm:t>
        <a:bodyPr/>
        <a:lstStyle/>
        <a:p>
          <a:endParaRPr lang="en-US" sz="1600">
            <a:latin typeface="+mj-lt"/>
          </a:endParaRPr>
        </a:p>
      </dgm:t>
    </dgm:pt>
    <dgm:pt modelId="{FAF43C77-95BE-4543-A8F3-D02E602542F3}">
      <dgm:prSet phldrT="[Text]" custT="1"/>
      <dgm:spPr/>
      <dgm:t>
        <a:bodyPr/>
        <a:lstStyle/>
        <a:p>
          <a:endParaRPr lang="en-US" sz="1600" dirty="0">
            <a:solidFill>
              <a:schemeClr val="accent3">
                <a:lumMod val="50000"/>
              </a:schemeClr>
            </a:solidFill>
            <a:latin typeface="+mj-lt"/>
          </a:endParaRPr>
        </a:p>
      </dgm:t>
    </dgm:pt>
    <dgm:pt modelId="{ABA47321-A56A-47A2-8CE3-487B5C7E2E19}" type="parTrans" cxnId="{51142253-806A-4165-91B4-3F4E1C46BB23}">
      <dgm:prSet/>
      <dgm:spPr/>
      <dgm:t>
        <a:bodyPr/>
        <a:lstStyle/>
        <a:p>
          <a:endParaRPr lang="en-US" sz="1600">
            <a:latin typeface="+mj-lt"/>
          </a:endParaRPr>
        </a:p>
      </dgm:t>
    </dgm:pt>
    <dgm:pt modelId="{2DE56A30-D25E-49BC-AF7E-A35F3C74B7F7}" type="sibTrans" cxnId="{51142253-806A-4165-91B4-3F4E1C46BB23}">
      <dgm:prSet/>
      <dgm:spPr/>
      <dgm:t>
        <a:bodyPr/>
        <a:lstStyle/>
        <a:p>
          <a:endParaRPr lang="en-US" sz="1600">
            <a:latin typeface="+mj-lt"/>
          </a:endParaRPr>
        </a:p>
      </dgm:t>
    </dgm:pt>
    <dgm:pt modelId="{D444CF91-79F0-4875-8582-EF795F9C766E}">
      <dgm:prSet phldrT="[Text]" custT="1"/>
      <dgm:spPr/>
      <dgm:t>
        <a:bodyPr/>
        <a:lstStyle/>
        <a:p>
          <a:endParaRPr lang="en-US" sz="1600" dirty="0">
            <a:solidFill>
              <a:schemeClr val="accent3">
                <a:lumMod val="50000"/>
              </a:schemeClr>
            </a:solidFill>
            <a:latin typeface="+mj-lt"/>
          </a:endParaRPr>
        </a:p>
      </dgm:t>
    </dgm:pt>
    <dgm:pt modelId="{3496BA85-BBB8-477C-AAC5-86013B4366FE}" type="parTrans" cxnId="{241114FF-7EFD-4590-8D4D-B682501FBEE3}">
      <dgm:prSet/>
      <dgm:spPr/>
      <dgm:t>
        <a:bodyPr/>
        <a:lstStyle/>
        <a:p>
          <a:endParaRPr lang="en-US" sz="1600">
            <a:latin typeface="+mj-lt"/>
          </a:endParaRPr>
        </a:p>
      </dgm:t>
    </dgm:pt>
    <dgm:pt modelId="{E01706C1-E57E-48B8-B8D0-0A0E4091EEFE}" type="sibTrans" cxnId="{241114FF-7EFD-4590-8D4D-B682501FBEE3}">
      <dgm:prSet/>
      <dgm:spPr/>
      <dgm:t>
        <a:bodyPr/>
        <a:lstStyle/>
        <a:p>
          <a:endParaRPr lang="en-US" sz="1600">
            <a:latin typeface="+mj-lt"/>
          </a:endParaRPr>
        </a:p>
      </dgm:t>
    </dgm:pt>
    <dgm:pt modelId="{215E2353-0344-43B7-B2E4-0E97BB67EB10}">
      <dgm:prSet custT="1"/>
      <dgm:spPr/>
      <dgm:t>
        <a:bodyPr/>
        <a:lstStyle/>
        <a:p>
          <a:r>
            <a:rPr lang="en-US" sz="1600" b="1" dirty="0">
              <a:latin typeface="+mj-lt"/>
              <a:cs typeface="Times New Roman"/>
            </a:rPr>
            <a:t>Interdependent Relationships in Ecosystems</a:t>
          </a:r>
        </a:p>
      </dgm:t>
    </dgm:pt>
    <dgm:pt modelId="{E4124D2C-3658-43AE-A865-6707C5E5AF28}" type="parTrans" cxnId="{384D59F2-6E14-48E1-8F0F-F1B9F45F1DD8}">
      <dgm:prSet/>
      <dgm:spPr/>
      <dgm:t>
        <a:bodyPr/>
        <a:lstStyle/>
        <a:p>
          <a:endParaRPr lang="en-US" sz="1600">
            <a:latin typeface="+mj-lt"/>
          </a:endParaRPr>
        </a:p>
      </dgm:t>
    </dgm:pt>
    <dgm:pt modelId="{388B95E4-EDFD-4CF3-9CD0-0078F80BB021}" type="sibTrans" cxnId="{384D59F2-6E14-48E1-8F0F-F1B9F45F1DD8}">
      <dgm:prSet/>
      <dgm:spPr/>
      <dgm:t>
        <a:bodyPr/>
        <a:lstStyle/>
        <a:p>
          <a:endParaRPr lang="en-US" sz="1600">
            <a:latin typeface="+mj-lt"/>
          </a:endParaRPr>
        </a:p>
      </dgm:t>
    </dgm:pt>
    <dgm:pt modelId="{4DFEC598-EA8A-4FDE-AFB6-375440FA21CC}">
      <dgm:prSet custT="1"/>
      <dgm:spPr/>
      <dgm:t>
        <a:bodyPr/>
        <a:lstStyle/>
        <a:p>
          <a:r>
            <a:rPr lang="en-US" sz="1600" b="1" dirty="0">
              <a:latin typeface="+mj-lt"/>
              <a:cs typeface="Times New Roman"/>
            </a:rPr>
            <a:t>Natural Selection and Adaptations</a:t>
          </a:r>
        </a:p>
      </dgm:t>
    </dgm:pt>
    <dgm:pt modelId="{DC9ABEFF-4CEE-41AE-B4A7-4F0F7F8DB87D}" type="parTrans" cxnId="{2B81377A-332E-475C-8F73-92F0CED6565A}">
      <dgm:prSet/>
      <dgm:spPr/>
      <dgm:t>
        <a:bodyPr/>
        <a:lstStyle/>
        <a:p>
          <a:endParaRPr lang="en-US" sz="1600">
            <a:latin typeface="+mj-lt"/>
          </a:endParaRPr>
        </a:p>
      </dgm:t>
    </dgm:pt>
    <dgm:pt modelId="{BAF092C4-3CD6-4E09-A3AD-CF7C0B3BB6B6}" type="sibTrans" cxnId="{2B81377A-332E-475C-8F73-92F0CED6565A}">
      <dgm:prSet/>
      <dgm:spPr/>
      <dgm:t>
        <a:bodyPr/>
        <a:lstStyle/>
        <a:p>
          <a:endParaRPr lang="en-US" sz="1600">
            <a:latin typeface="+mj-lt"/>
          </a:endParaRPr>
        </a:p>
      </dgm:t>
    </dgm:pt>
    <dgm:pt modelId="{AD49BB8A-B3CA-4983-ADF8-27AC734E855F}">
      <dgm:prSet custT="1"/>
      <dgm:spPr/>
      <dgm:t>
        <a:bodyPr/>
        <a:lstStyle/>
        <a:p>
          <a:r>
            <a:rPr lang="en-US" sz="1600" b="1" dirty="0">
              <a:latin typeface="+mj-lt"/>
              <a:cs typeface="Times New Roman"/>
            </a:rPr>
            <a:t>Engineering Design </a:t>
          </a:r>
        </a:p>
      </dgm:t>
    </dgm:pt>
    <dgm:pt modelId="{04305DDF-A9E3-47CB-8DC3-81D84C296E0D}" type="parTrans" cxnId="{EC29D710-C2A2-4BC3-B153-E05A9036BB31}">
      <dgm:prSet/>
      <dgm:spPr/>
      <dgm:t>
        <a:bodyPr/>
        <a:lstStyle/>
        <a:p>
          <a:endParaRPr lang="en-US" sz="1600">
            <a:latin typeface="+mj-lt"/>
          </a:endParaRPr>
        </a:p>
      </dgm:t>
    </dgm:pt>
    <dgm:pt modelId="{0F4345A1-9816-4DFE-87D7-736AC02B76D5}" type="sibTrans" cxnId="{EC29D710-C2A2-4BC3-B153-E05A9036BB31}">
      <dgm:prSet/>
      <dgm:spPr/>
      <dgm:t>
        <a:bodyPr/>
        <a:lstStyle/>
        <a:p>
          <a:endParaRPr lang="en-US" sz="1600">
            <a:latin typeface="+mj-lt"/>
          </a:endParaRPr>
        </a:p>
      </dgm:t>
    </dgm:pt>
    <dgm:pt modelId="{255DDAC3-46DA-4C7E-97E3-0F684E2B8601}" type="pres">
      <dgm:prSet presAssocID="{BD6BA53F-F047-45EF-9819-35461C1D7278}" presName="linearFlow" presStyleCnt="0">
        <dgm:presLayoutVars>
          <dgm:dir/>
          <dgm:animLvl val="lvl"/>
          <dgm:resizeHandles val="exact"/>
        </dgm:presLayoutVars>
      </dgm:prSet>
      <dgm:spPr/>
    </dgm:pt>
    <dgm:pt modelId="{32A9688F-8884-4A54-8AD7-4055891D45C2}" type="pres">
      <dgm:prSet presAssocID="{B24DBEB0-035A-41E3-A701-88B0D5AC9897}" presName="composite" presStyleCnt="0"/>
      <dgm:spPr/>
    </dgm:pt>
    <dgm:pt modelId="{67B25AD3-C705-410C-994E-B56851DF2FF6}" type="pres">
      <dgm:prSet presAssocID="{B24DBEB0-035A-41E3-A701-88B0D5AC9897}" presName="parentText" presStyleLbl="alignNode1" presStyleIdx="0" presStyleCnt="6" custLinFactNeighborX="2297" custLinFactNeighborY="2144">
        <dgm:presLayoutVars>
          <dgm:chMax val="1"/>
          <dgm:bulletEnabled val="1"/>
        </dgm:presLayoutVars>
      </dgm:prSet>
      <dgm:spPr/>
    </dgm:pt>
    <dgm:pt modelId="{1F6B8203-966D-4A7E-A487-D16C5E0811C7}" type="pres">
      <dgm:prSet presAssocID="{B24DBEB0-035A-41E3-A701-88B0D5AC9897}" presName="descendantText" presStyleLbl="alignAcc1" presStyleIdx="0" presStyleCnt="6">
        <dgm:presLayoutVars>
          <dgm:bulletEnabled val="1"/>
        </dgm:presLayoutVars>
      </dgm:prSet>
      <dgm:spPr/>
    </dgm:pt>
    <dgm:pt modelId="{AD4F47E7-B5C4-4C95-AE5C-965B67008B07}" type="pres">
      <dgm:prSet presAssocID="{4C72D528-32DA-4DF8-BB33-BDA126FFD210}" presName="sp" presStyleCnt="0"/>
      <dgm:spPr/>
    </dgm:pt>
    <dgm:pt modelId="{B1CCE2EF-32AC-4CEA-A533-7CDF3E72487E}" type="pres">
      <dgm:prSet presAssocID="{E2C56901-89BF-4E63-974C-EE14E737D575}" presName="composite" presStyleCnt="0"/>
      <dgm:spPr/>
    </dgm:pt>
    <dgm:pt modelId="{1A458434-D67D-4394-8D2C-E26E8B230916}" type="pres">
      <dgm:prSet presAssocID="{E2C56901-89BF-4E63-974C-EE14E737D575}" presName="parentText" presStyleLbl="alignNode1" presStyleIdx="1" presStyleCnt="6">
        <dgm:presLayoutVars>
          <dgm:chMax val="1"/>
          <dgm:bulletEnabled val="1"/>
        </dgm:presLayoutVars>
      </dgm:prSet>
      <dgm:spPr/>
    </dgm:pt>
    <dgm:pt modelId="{49AACA0F-82C8-42B2-A7DD-9AF2088D63C2}" type="pres">
      <dgm:prSet presAssocID="{E2C56901-89BF-4E63-974C-EE14E737D575}" presName="descendantText" presStyleLbl="alignAcc1" presStyleIdx="1" presStyleCnt="6">
        <dgm:presLayoutVars>
          <dgm:bulletEnabled val="1"/>
        </dgm:presLayoutVars>
      </dgm:prSet>
      <dgm:spPr/>
    </dgm:pt>
    <dgm:pt modelId="{15AE1720-2AA4-4697-81BB-0FED2B36F131}" type="pres">
      <dgm:prSet presAssocID="{1EEFFD56-0B9A-44AB-8852-556A86D8CD22}" presName="sp" presStyleCnt="0"/>
      <dgm:spPr/>
    </dgm:pt>
    <dgm:pt modelId="{A4727E42-E393-4C80-9586-E1D635751F68}" type="pres">
      <dgm:prSet presAssocID="{647EE4CD-9594-4313-86DA-E407F81422D2}" presName="composite" presStyleCnt="0"/>
      <dgm:spPr/>
    </dgm:pt>
    <dgm:pt modelId="{8C8DD4CB-6A95-4B90-B8D3-C43DCBAE82C3}" type="pres">
      <dgm:prSet presAssocID="{647EE4CD-9594-4313-86DA-E407F81422D2}" presName="parentText" presStyleLbl="alignNode1" presStyleIdx="2" presStyleCnt="6">
        <dgm:presLayoutVars>
          <dgm:chMax val="1"/>
          <dgm:bulletEnabled val="1"/>
        </dgm:presLayoutVars>
      </dgm:prSet>
      <dgm:spPr/>
    </dgm:pt>
    <dgm:pt modelId="{8FAE1CB5-72E8-491E-8B65-507E7B24B2D2}" type="pres">
      <dgm:prSet presAssocID="{647EE4CD-9594-4313-86DA-E407F81422D2}" presName="descendantText" presStyleLbl="alignAcc1" presStyleIdx="2" presStyleCnt="6" custLinFactNeighborX="930">
        <dgm:presLayoutVars>
          <dgm:bulletEnabled val="1"/>
        </dgm:presLayoutVars>
      </dgm:prSet>
      <dgm:spPr/>
    </dgm:pt>
    <dgm:pt modelId="{2D21223E-4B1C-4CD6-A277-CBE80570129D}" type="pres">
      <dgm:prSet presAssocID="{05E62923-A602-4FED-B787-134C7AA609B9}" presName="sp" presStyleCnt="0"/>
      <dgm:spPr/>
    </dgm:pt>
    <dgm:pt modelId="{AC4B25BD-5AEF-4400-8960-C43D1C08198A}" type="pres">
      <dgm:prSet presAssocID="{3CDA93DD-1E9A-486C-A478-2B2D4D62182D}" presName="composite" presStyleCnt="0"/>
      <dgm:spPr/>
    </dgm:pt>
    <dgm:pt modelId="{3415EE53-55E6-40C6-A2CA-087CB6588DC9}" type="pres">
      <dgm:prSet presAssocID="{3CDA93DD-1E9A-486C-A478-2B2D4D62182D}" presName="parentText" presStyleLbl="alignNode1" presStyleIdx="3" presStyleCnt="6">
        <dgm:presLayoutVars>
          <dgm:chMax val="1"/>
          <dgm:bulletEnabled val="1"/>
        </dgm:presLayoutVars>
      </dgm:prSet>
      <dgm:spPr/>
    </dgm:pt>
    <dgm:pt modelId="{4D1C869C-19B1-4980-AEDF-EC3EB973EC75}" type="pres">
      <dgm:prSet presAssocID="{3CDA93DD-1E9A-486C-A478-2B2D4D62182D}" presName="descendantText" presStyleLbl="alignAcc1" presStyleIdx="3" presStyleCnt="6">
        <dgm:presLayoutVars>
          <dgm:bulletEnabled val="1"/>
        </dgm:presLayoutVars>
      </dgm:prSet>
      <dgm:spPr/>
    </dgm:pt>
    <dgm:pt modelId="{231F9CB5-A717-4A3D-B373-02394248047F}" type="pres">
      <dgm:prSet presAssocID="{1B43A6A4-DDB4-466C-9B75-1BF16FA05AD0}" presName="sp" presStyleCnt="0"/>
      <dgm:spPr/>
    </dgm:pt>
    <dgm:pt modelId="{156F8A65-A8DF-4B17-912A-69B18FC8B052}" type="pres">
      <dgm:prSet presAssocID="{FAF43C77-95BE-4543-A8F3-D02E602542F3}" presName="composite" presStyleCnt="0"/>
      <dgm:spPr/>
    </dgm:pt>
    <dgm:pt modelId="{8D49374F-AD71-4849-9188-20A5AD8EE1A3}" type="pres">
      <dgm:prSet presAssocID="{FAF43C77-95BE-4543-A8F3-D02E602542F3}" presName="parentText" presStyleLbl="alignNode1" presStyleIdx="4" presStyleCnt="6">
        <dgm:presLayoutVars>
          <dgm:chMax val="1"/>
          <dgm:bulletEnabled val="1"/>
        </dgm:presLayoutVars>
      </dgm:prSet>
      <dgm:spPr/>
    </dgm:pt>
    <dgm:pt modelId="{A71E3D75-1A83-4709-9622-539C6A874DFA}" type="pres">
      <dgm:prSet presAssocID="{FAF43C77-95BE-4543-A8F3-D02E602542F3}" presName="descendantText" presStyleLbl="alignAcc1" presStyleIdx="4" presStyleCnt="6">
        <dgm:presLayoutVars>
          <dgm:bulletEnabled val="1"/>
        </dgm:presLayoutVars>
      </dgm:prSet>
      <dgm:spPr/>
    </dgm:pt>
    <dgm:pt modelId="{B187ED74-8600-4455-9D69-B9CB6245F09B}" type="pres">
      <dgm:prSet presAssocID="{2DE56A30-D25E-49BC-AF7E-A35F3C74B7F7}" presName="sp" presStyleCnt="0"/>
      <dgm:spPr/>
    </dgm:pt>
    <dgm:pt modelId="{08EF4F49-A45F-48B1-AD23-9A595F4A4A7B}" type="pres">
      <dgm:prSet presAssocID="{D444CF91-79F0-4875-8582-EF795F9C766E}" presName="composite" presStyleCnt="0"/>
      <dgm:spPr/>
    </dgm:pt>
    <dgm:pt modelId="{DA939C44-4A97-40E1-8A50-2825CB8A6B61}" type="pres">
      <dgm:prSet presAssocID="{D444CF91-79F0-4875-8582-EF795F9C766E}" presName="parentText" presStyleLbl="alignNode1" presStyleIdx="5" presStyleCnt="6">
        <dgm:presLayoutVars>
          <dgm:chMax val="1"/>
          <dgm:bulletEnabled val="1"/>
        </dgm:presLayoutVars>
      </dgm:prSet>
      <dgm:spPr/>
    </dgm:pt>
    <dgm:pt modelId="{D675A990-F729-4CD6-8C2E-D1016ACBD6C8}" type="pres">
      <dgm:prSet presAssocID="{D444CF91-79F0-4875-8582-EF795F9C766E}" presName="descendantText" presStyleLbl="alignAcc1" presStyleIdx="5" presStyleCnt="6" custLinFactNeighborX="955" custLinFactNeighborY="1725">
        <dgm:presLayoutVars>
          <dgm:bulletEnabled val="1"/>
        </dgm:presLayoutVars>
      </dgm:prSet>
      <dgm:spPr/>
    </dgm:pt>
  </dgm:ptLst>
  <dgm:cxnLst>
    <dgm:cxn modelId="{372C350B-AC51-D946-8059-11CFB7906926}" type="presOf" srcId="{FAF43C77-95BE-4543-A8F3-D02E602542F3}" destId="{8D49374F-AD71-4849-9188-20A5AD8EE1A3}" srcOrd="0" destOrd="0" presId="urn:microsoft.com/office/officeart/2005/8/layout/chevron2"/>
    <dgm:cxn modelId="{EC29D710-C2A2-4BC3-B153-E05A9036BB31}" srcId="{D444CF91-79F0-4875-8582-EF795F9C766E}" destId="{AD49BB8A-B3CA-4983-ADF8-27AC734E855F}" srcOrd="0" destOrd="0" parTransId="{04305DDF-A9E3-47CB-8DC3-81D84C296E0D}" sibTransId="{0F4345A1-9816-4DFE-87D7-736AC02B76D5}"/>
    <dgm:cxn modelId="{BBE71111-DAB0-494F-9839-557986E09965}" srcId="{E2C56901-89BF-4E63-974C-EE14E737D575}" destId="{0D866369-420B-4AC1-9E0D-A8D24E752D0A}" srcOrd="0" destOrd="0" parTransId="{13520CB7-E9FA-4D07-884D-326674BFF87C}" sibTransId="{B1525D99-CD68-4452-B101-4ADB79577AB5}"/>
    <dgm:cxn modelId="{C0E80A17-CA9F-5D42-9999-5ECB3F169556}" type="presOf" srcId="{BD6BA53F-F047-45EF-9819-35461C1D7278}" destId="{255DDAC3-46DA-4C7E-97E3-0F684E2B8601}" srcOrd="0" destOrd="0" presId="urn:microsoft.com/office/officeart/2005/8/layout/chevron2"/>
    <dgm:cxn modelId="{F5241721-D118-F547-B3B7-7BDA9954CE8D}" type="presOf" srcId="{4DFEC598-EA8A-4FDE-AFB6-375440FA21CC}" destId="{A71E3D75-1A83-4709-9622-539C6A874DFA}" srcOrd="0" destOrd="0" presId="urn:microsoft.com/office/officeart/2005/8/layout/chevron2"/>
    <dgm:cxn modelId="{41F4F022-FB48-7B4F-9C27-7216A79BC434}" type="presOf" srcId="{B24DBEB0-035A-41E3-A701-88B0D5AC9897}" destId="{67B25AD3-C705-410C-994E-B56851DF2FF6}" srcOrd="0" destOrd="0" presId="urn:microsoft.com/office/officeart/2005/8/layout/chevron2"/>
    <dgm:cxn modelId="{EA6B2E2A-79D6-4A4F-B822-40A814254C56}" type="presOf" srcId="{AD49BB8A-B3CA-4983-ADF8-27AC734E855F}" destId="{D675A990-F729-4CD6-8C2E-D1016ACBD6C8}" srcOrd="0" destOrd="0" presId="urn:microsoft.com/office/officeart/2005/8/layout/chevron2"/>
    <dgm:cxn modelId="{40221544-F849-4DA2-AFC7-E4F8D2D7CE16}" srcId="{BD6BA53F-F047-45EF-9819-35461C1D7278}" destId="{B24DBEB0-035A-41E3-A701-88B0D5AC9897}" srcOrd="0" destOrd="0" parTransId="{0628E0BA-0366-4086-9571-7A0DFE5A8B00}" sibTransId="{4C72D528-32DA-4DF8-BB33-BDA126FFD210}"/>
    <dgm:cxn modelId="{3948C247-660F-CA49-B830-B70AFD1423E0}" type="presOf" srcId="{3CDA93DD-1E9A-486C-A478-2B2D4D62182D}" destId="{3415EE53-55E6-40C6-A2CA-087CB6588DC9}" srcOrd="0" destOrd="0" presId="urn:microsoft.com/office/officeart/2005/8/layout/chevron2"/>
    <dgm:cxn modelId="{85D2AC4B-D13D-C740-B913-212E66E3FFB9}" type="presOf" srcId="{215E2353-0344-43B7-B2E4-0E97BB67EB10}" destId="{4D1C869C-19B1-4980-AEDF-EC3EB973EC75}" srcOrd="0" destOrd="0" presId="urn:microsoft.com/office/officeart/2005/8/layout/chevron2"/>
    <dgm:cxn modelId="{B6018E52-4A6B-4442-8E53-D2A6AF6DAFA8}" type="presOf" srcId="{D444CF91-79F0-4875-8582-EF795F9C766E}" destId="{DA939C44-4A97-40E1-8A50-2825CB8A6B61}" srcOrd="0" destOrd="0" presId="urn:microsoft.com/office/officeart/2005/8/layout/chevron2"/>
    <dgm:cxn modelId="{51142253-806A-4165-91B4-3F4E1C46BB23}" srcId="{BD6BA53F-F047-45EF-9819-35461C1D7278}" destId="{FAF43C77-95BE-4543-A8F3-D02E602542F3}" srcOrd="4" destOrd="0" parTransId="{ABA47321-A56A-47A2-8CE3-487B5C7E2E19}" sibTransId="{2DE56A30-D25E-49BC-AF7E-A35F3C74B7F7}"/>
    <dgm:cxn modelId="{2B81377A-332E-475C-8F73-92F0CED6565A}" srcId="{FAF43C77-95BE-4543-A8F3-D02E602542F3}" destId="{4DFEC598-EA8A-4FDE-AFB6-375440FA21CC}" srcOrd="0" destOrd="0" parTransId="{DC9ABEFF-4CEE-41AE-B4A7-4F0F7F8DB87D}" sibTransId="{BAF092C4-3CD6-4E09-A3AD-CF7C0B3BB6B6}"/>
    <dgm:cxn modelId="{E55BC07D-1AAC-4941-83BD-9F83C5047CEE}" type="presOf" srcId="{487B02B8-EFA2-480D-A52F-AF6784D92705}" destId="{1F6B8203-966D-4A7E-A487-D16C5E0811C7}" srcOrd="0" destOrd="0" presId="urn:microsoft.com/office/officeart/2005/8/layout/chevron2"/>
    <dgm:cxn modelId="{0969337E-A77A-42BC-84A2-785B35225EF7}" srcId="{B24DBEB0-035A-41E3-A701-88B0D5AC9897}" destId="{487B02B8-EFA2-480D-A52F-AF6784D92705}" srcOrd="0" destOrd="0" parTransId="{04C92113-1D13-4A64-9D98-FE36BD9B589E}" sibTransId="{CA8718F8-99FE-4351-B556-81EFD1D4EF3E}"/>
    <dgm:cxn modelId="{A75D5D81-DC0F-E74F-9758-8635393DBE4C}" type="presOf" srcId="{AF6FB9D6-EC4C-41C6-9556-D3446B1F9C79}" destId="{8FAE1CB5-72E8-491E-8B65-507E7B24B2D2}" srcOrd="0" destOrd="0" presId="urn:microsoft.com/office/officeart/2005/8/layout/chevron2"/>
    <dgm:cxn modelId="{759EE08E-B1AE-48BD-956E-90ECA8472F99}" srcId="{647EE4CD-9594-4313-86DA-E407F81422D2}" destId="{AF6FB9D6-EC4C-41C6-9556-D3446B1F9C79}" srcOrd="0" destOrd="0" parTransId="{20101A76-E244-4499-B42D-24CBF05E48D5}" sibTransId="{183D1439-991E-4557-8704-32CB7A186BDB}"/>
    <dgm:cxn modelId="{AB95A4A5-B48F-F644-A67D-5EA6CFAEDEAF}" type="presOf" srcId="{E2C56901-89BF-4E63-974C-EE14E737D575}" destId="{1A458434-D67D-4394-8D2C-E26E8B230916}" srcOrd="0" destOrd="0" presId="urn:microsoft.com/office/officeart/2005/8/layout/chevron2"/>
    <dgm:cxn modelId="{1CE973D0-1AB8-4C8F-B0D5-9CBFCB9E73DE}" srcId="{BD6BA53F-F047-45EF-9819-35461C1D7278}" destId="{647EE4CD-9594-4313-86DA-E407F81422D2}" srcOrd="2" destOrd="0" parTransId="{4B37193E-A6B2-44FA-B2AA-0294DDD0C2EB}" sibTransId="{05E62923-A602-4FED-B787-134C7AA609B9}"/>
    <dgm:cxn modelId="{D92E4CD3-2E19-EF49-B3B9-414AD6B81F6E}" type="presOf" srcId="{647EE4CD-9594-4313-86DA-E407F81422D2}" destId="{8C8DD4CB-6A95-4B90-B8D3-C43DCBAE82C3}" srcOrd="0" destOrd="0" presId="urn:microsoft.com/office/officeart/2005/8/layout/chevron2"/>
    <dgm:cxn modelId="{35A2B7D3-E9BE-4F35-81DB-021963DD48B2}" srcId="{BD6BA53F-F047-45EF-9819-35461C1D7278}" destId="{E2C56901-89BF-4E63-974C-EE14E737D575}" srcOrd="1" destOrd="0" parTransId="{5B231EC2-EE1E-489F-8A91-0B40D8B8A466}" sibTransId="{1EEFFD56-0B9A-44AB-8852-556A86D8CD22}"/>
    <dgm:cxn modelId="{BFDE41D8-FC19-3548-A213-6E77A7D9007B}" type="presOf" srcId="{0D866369-420B-4AC1-9E0D-A8D24E752D0A}" destId="{49AACA0F-82C8-42B2-A7DD-9AF2088D63C2}" srcOrd="0" destOrd="0" presId="urn:microsoft.com/office/officeart/2005/8/layout/chevron2"/>
    <dgm:cxn modelId="{ECCC55ED-9A2E-46FA-A716-D49678556600}" srcId="{BD6BA53F-F047-45EF-9819-35461C1D7278}" destId="{3CDA93DD-1E9A-486C-A478-2B2D4D62182D}" srcOrd="3" destOrd="0" parTransId="{35C62353-F9B4-4789-917D-3644576FFDEB}" sibTransId="{1B43A6A4-DDB4-466C-9B75-1BF16FA05AD0}"/>
    <dgm:cxn modelId="{384D59F2-6E14-48E1-8F0F-F1B9F45F1DD8}" srcId="{3CDA93DD-1E9A-486C-A478-2B2D4D62182D}" destId="{215E2353-0344-43B7-B2E4-0E97BB67EB10}" srcOrd="0" destOrd="0" parTransId="{E4124D2C-3658-43AE-A865-6707C5E5AF28}" sibTransId="{388B95E4-EDFD-4CF3-9CD0-0078F80BB021}"/>
    <dgm:cxn modelId="{241114FF-7EFD-4590-8D4D-B682501FBEE3}" srcId="{BD6BA53F-F047-45EF-9819-35461C1D7278}" destId="{D444CF91-79F0-4875-8582-EF795F9C766E}" srcOrd="5" destOrd="0" parTransId="{3496BA85-BBB8-477C-AAC5-86013B4366FE}" sibTransId="{E01706C1-E57E-48B8-B8D0-0A0E4091EEFE}"/>
    <dgm:cxn modelId="{F0035D1E-0596-E04B-92A9-F1C378C593D9}" type="presParOf" srcId="{255DDAC3-46DA-4C7E-97E3-0F684E2B8601}" destId="{32A9688F-8884-4A54-8AD7-4055891D45C2}" srcOrd="0" destOrd="0" presId="urn:microsoft.com/office/officeart/2005/8/layout/chevron2"/>
    <dgm:cxn modelId="{4105AFDC-A92C-7E47-BE2F-253C90CFEA81}" type="presParOf" srcId="{32A9688F-8884-4A54-8AD7-4055891D45C2}" destId="{67B25AD3-C705-410C-994E-B56851DF2FF6}" srcOrd="0" destOrd="0" presId="urn:microsoft.com/office/officeart/2005/8/layout/chevron2"/>
    <dgm:cxn modelId="{85DAF006-6407-EC44-A2D9-15A5EBCFBAD2}" type="presParOf" srcId="{32A9688F-8884-4A54-8AD7-4055891D45C2}" destId="{1F6B8203-966D-4A7E-A487-D16C5E0811C7}" srcOrd="1" destOrd="0" presId="urn:microsoft.com/office/officeart/2005/8/layout/chevron2"/>
    <dgm:cxn modelId="{05CD2AD2-9B04-2248-8406-3B44FD406832}" type="presParOf" srcId="{255DDAC3-46DA-4C7E-97E3-0F684E2B8601}" destId="{AD4F47E7-B5C4-4C95-AE5C-965B67008B07}" srcOrd="1" destOrd="0" presId="urn:microsoft.com/office/officeart/2005/8/layout/chevron2"/>
    <dgm:cxn modelId="{A39DBF17-069A-B249-9568-ACDC2B589848}" type="presParOf" srcId="{255DDAC3-46DA-4C7E-97E3-0F684E2B8601}" destId="{B1CCE2EF-32AC-4CEA-A533-7CDF3E72487E}" srcOrd="2" destOrd="0" presId="urn:microsoft.com/office/officeart/2005/8/layout/chevron2"/>
    <dgm:cxn modelId="{EE00BC4D-9AE4-8144-B43B-F8AB64D04247}" type="presParOf" srcId="{B1CCE2EF-32AC-4CEA-A533-7CDF3E72487E}" destId="{1A458434-D67D-4394-8D2C-E26E8B230916}" srcOrd="0" destOrd="0" presId="urn:microsoft.com/office/officeart/2005/8/layout/chevron2"/>
    <dgm:cxn modelId="{6C579F29-69C3-5A47-8CF4-6ADD6D431D5F}" type="presParOf" srcId="{B1CCE2EF-32AC-4CEA-A533-7CDF3E72487E}" destId="{49AACA0F-82C8-42B2-A7DD-9AF2088D63C2}" srcOrd="1" destOrd="0" presId="urn:microsoft.com/office/officeart/2005/8/layout/chevron2"/>
    <dgm:cxn modelId="{B5A89ECD-C6C0-BF42-930B-6ED109C0BCD9}" type="presParOf" srcId="{255DDAC3-46DA-4C7E-97E3-0F684E2B8601}" destId="{15AE1720-2AA4-4697-81BB-0FED2B36F131}" srcOrd="3" destOrd="0" presId="urn:microsoft.com/office/officeart/2005/8/layout/chevron2"/>
    <dgm:cxn modelId="{5F1D5814-855F-F84F-AE06-124032222691}" type="presParOf" srcId="{255DDAC3-46DA-4C7E-97E3-0F684E2B8601}" destId="{A4727E42-E393-4C80-9586-E1D635751F68}" srcOrd="4" destOrd="0" presId="urn:microsoft.com/office/officeart/2005/8/layout/chevron2"/>
    <dgm:cxn modelId="{979DDCF8-E7F3-074D-AC7E-9E56EDAD277C}" type="presParOf" srcId="{A4727E42-E393-4C80-9586-E1D635751F68}" destId="{8C8DD4CB-6A95-4B90-B8D3-C43DCBAE82C3}" srcOrd="0" destOrd="0" presId="urn:microsoft.com/office/officeart/2005/8/layout/chevron2"/>
    <dgm:cxn modelId="{9A4C559E-BEB4-9841-8723-85BF611AFE7F}" type="presParOf" srcId="{A4727E42-E393-4C80-9586-E1D635751F68}" destId="{8FAE1CB5-72E8-491E-8B65-507E7B24B2D2}" srcOrd="1" destOrd="0" presId="urn:microsoft.com/office/officeart/2005/8/layout/chevron2"/>
    <dgm:cxn modelId="{02316E76-5614-144D-A265-3D695283AD71}" type="presParOf" srcId="{255DDAC3-46DA-4C7E-97E3-0F684E2B8601}" destId="{2D21223E-4B1C-4CD6-A277-CBE80570129D}" srcOrd="5" destOrd="0" presId="urn:microsoft.com/office/officeart/2005/8/layout/chevron2"/>
    <dgm:cxn modelId="{FC6254C6-7B79-984A-AB8B-B2634FE36295}" type="presParOf" srcId="{255DDAC3-46DA-4C7E-97E3-0F684E2B8601}" destId="{AC4B25BD-5AEF-4400-8960-C43D1C08198A}" srcOrd="6" destOrd="0" presId="urn:microsoft.com/office/officeart/2005/8/layout/chevron2"/>
    <dgm:cxn modelId="{A1A7F462-68D2-A84A-A24C-CD203AF68F2C}" type="presParOf" srcId="{AC4B25BD-5AEF-4400-8960-C43D1C08198A}" destId="{3415EE53-55E6-40C6-A2CA-087CB6588DC9}" srcOrd="0" destOrd="0" presId="urn:microsoft.com/office/officeart/2005/8/layout/chevron2"/>
    <dgm:cxn modelId="{D606DFB6-389C-2942-9202-DDB9C0832F04}" type="presParOf" srcId="{AC4B25BD-5AEF-4400-8960-C43D1C08198A}" destId="{4D1C869C-19B1-4980-AEDF-EC3EB973EC75}" srcOrd="1" destOrd="0" presId="urn:microsoft.com/office/officeart/2005/8/layout/chevron2"/>
    <dgm:cxn modelId="{B9072B40-3C89-2C44-BBC7-0B4793B7AD70}" type="presParOf" srcId="{255DDAC3-46DA-4C7E-97E3-0F684E2B8601}" destId="{231F9CB5-A717-4A3D-B373-02394248047F}" srcOrd="7" destOrd="0" presId="urn:microsoft.com/office/officeart/2005/8/layout/chevron2"/>
    <dgm:cxn modelId="{D9A0D271-2842-5444-8393-1C1FD29DB39C}" type="presParOf" srcId="{255DDAC3-46DA-4C7E-97E3-0F684E2B8601}" destId="{156F8A65-A8DF-4B17-912A-69B18FC8B052}" srcOrd="8" destOrd="0" presId="urn:microsoft.com/office/officeart/2005/8/layout/chevron2"/>
    <dgm:cxn modelId="{B9127D4E-859F-CC46-B888-4AE7818BBE80}" type="presParOf" srcId="{156F8A65-A8DF-4B17-912A-69B18FC8B052}" destId="{8D49374F-AD71-4849-9188-20A5AD8EE1A3}" srcOrd="0" destOrd="0" presId="urn:microsoft.com/office/officeart/2005/8/layout/chevron2"/>
    <dgm:cxn modelId="{211173B9-FD9A-474E-81C1-A233011D34D0}" type="presParOf" srcId="{156F8A65-A8DF-4B17-912A-69B18FC8B052}" destId="{A71E3D75-1A83-4709-9622-539C6A874DFA}" srcOrd="1" destOrd="0" presId="urn:microsoft.com/office/officeart/2005/8/layout/chevron2"/>
    <dgm:cxn modelId="{DA511515-5F7C-C040-B708-1B955F52B5D5}" type="presParOf" srcId="{255DDAC3-46DA-4C7E-97E3-0F684E2B8601}" destId="{B187ED74-8600-4455-9D69-B9CB6245F09B}" srcOrd="9" destOrd="0" presId="urn:microsoft.com/office/officeart/2005/8/layout/chevron2"/>
    <dgm:cxn modelId="{0746498F-5A40-9949-864B-8AAE998CD29A}" type="presParOf" srcId="{255DDAC3-46DA-4C7E-97E3-0F684E2B8601}" destId="{08EF4F49-A45F-48B1-AD23-9A595F4A4A7B}" srcOrd="10" destOrd="0" presId="urn:microsoft.com/office/officeart/2005/8/layout/chevron2"/>
    <dgm:cxn modelId="{AB9C898F-3738-D846-9ABA-518C93D3273E}" type="presParOf" srcId="{08EF4F49-A45F-48B1-AD23-9A595F4A4A7B}" destId="{DA939C44-4A97-40E1-8A50-2825CB8A6B61}" srcOrd="0" destOrd="0" presId="urn:microsoft.com/office/officeart/2005/8/layout/chevron2"/>
    <dgm:cxn modelId="{D7B20848-B536-384E-8679-4D66B83083EF}" type="presParOf" srcId="{08EF4F49-A45F-48B1-AD23-9A595F4A4A7B}" destId="{D675A990-F729-4CD6-8C2E-D1016ACBD6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D6BA53F-F047-45EF-9819-35461C1D727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24DBEB0-035A-41E3-A701-88B0D5AC9897}">
      <dgm:prSet phldrT="[Text]" custT="1"/>
      <dgm:spPr/>
      <dgm:t>
        <a:bodyPr/>
        <a:lstStyle/>
        <a:p>
          <a:endParaRPr lang="en-US" sz="1600" dirty="0">
            <a:solidFill>
              <a:schemeClr val="accent3">
                <a:lumMod val="50000"/>
              </a:schemeClr>
            </a:solidFill>
            <a:latin typeface="+mj-lt"/>
          </a:endParaRPr>
        </a:p>
      </dgm:t>
    </dgm:pt>
    <dgm:pt modelId="{0628E0BA-0366-4086-9571-7A0DFE5A8B00}" type="parTrans" cxnId="{40221544-F849-4DA2-AFC7-E4F8D2D7CE16}">
      <dgm:prSet/>
      <dgm:spPr/>
      <dgm:t>
        <a:bodyPr/>
        <a:lstStyle/>
        <a:p>
          <a:endParaRPr lang="en-US" sz="1600">
            <a:latin typeface="+mj-lt"/>
          </a:endParaRPr>
        </a:p>
      </dgm:t>
    </dgm:pt>
    <dgm:pt modelId="{4C72D528-32DA-4DF8-BB33-BDA126FFD210}" type="sibTrans" cxnId="{40221544-F849-4DA2-AFC7-E4F8D2D7CE16}">
      <dgm:prSet/>
      <dgm:spPr/>
      <dgm:t>
        <a:bodyPr/>
        <a:lstStyle/>
        <a:p>
          <a:endParaRPr lang="en-US" sz="1600">
            <a:latin typeface="+mj-lt"/>
          </a:endParaRPr>
        </a:p>
      </dgm:t>
    </dgm:pt>
    <dgm:pt modelId="{487B02B8-EFA2-480D-A52F-AF6784D92705}">
      <dgm:prSet phldrT="[Text]" custT="1"/>
      <dgm:spPr/>
      <dgm:t>
        <a:bodyPr/>
        <a:lstStyle/>
        <a:p>
          <a:r>
            <a:rPr lang="en-US" sz="1600" b="1" dirty="0">
              <a:latin typeface="+mj-lt"/>
              <a:cs typeface="Times New Roman"/>
            </a:rPr>
            <a:t>Structure, Function and Information Processing</a:t>
          </a:r>
        </a:p>
      </dgm:t>
    </dgm:pt>
    <dgm:pt modelId="{04C92113-1D13-4A64-9D98-FE36BD9B589E}" type="parTrans" cxnId="{0969337E-A77A-42BC-84A2-785B35225EF7}">
      <dgm:prSet/>
      <dgm:spPr/>
      <dgm:t>
        <a:bodyPr/>
        <a:lstStyle/>
        <a:p>
          <a:endParaRPr lang="en-US" sz="1600">
            <a:latin typeface="+mj-lt"/>
          </a:endParaRPr>
        </a:p>
      </dgm:t>
    </dgm:pt>
    <dgm:pt modelId="{CA8718F8-99FE-4351-B556-81EFD1D4EF3E}" type="sibTrans" cxnId="{0969337E-A77A-42BC-84A2-785B35225EF7}">
      <dgm:prSet/>
      <dgm:spPr/>
      <dgm:t>
        <a:bodyPr/>
        <a:lstStyle/>
        <a:p>
          <a:endParaRPr lang="en-US" sz="1600">
            <a:latin typeface="+mj-lt"/>
          </a:endParaRPr>
        </a:p>
      </dgm:t>
    </dgm:pt>
    <dgm:pt modelId="{E2C56901-89BF-4E63-974C-EE14E737D575}">
      <dgm:prSet phldrT="[Text]" custT="1"/>
      <dgm:spPr/>
      <dgm:t>
        <a:bodyPr/>
        <a:lstStyle/>
        <a:p>
          <a:endParaRPr lang="en-US" sz="1600" dirty="0">
            <a:solidFill>
              <a:schemeClr val="accent3">
                <a:lumMod val="50000"/>
              </a:schemeClr>
            </a:solidFill>
            <a:latin typeface="+mj-lt"/>
          </a:endParaRPr>
        </a:p>
      </dgm:t>
    </dgm:pt>
    <dgm:pt modelId="{5B231EC2-EE1E-489F-8A91-0B40D8B8A466}" type="parTrans" cxnId="{35A2B7D3-E9BE-4F35-81DB-021963DD48B2}">
      <dgm:prSet/>
      <dgm:spPr/>
      <dgm:t>
        <a:bodyPr/>
        <a:lstStyle/>
        <a:p>
          <a:endParaRPr lang="en-US" sz="1600">
            <a:latin typeface="+mj-lt"/>
          </a:endParaRPr>
        </a:p>
      </dgm:t>
    </dgm:pt>
    <dgm:pt modelId="{1EEFFD56-0B9A-44AB-8852-556A86D8CD22}" type="sibTrans" cxnId="{35A2B7D3-E9BE-4F35-81DB-021963DD48B2}">
      <dgm:prSet/>
      <dgm:spPr/>
      <dgm:t>
        <a:bodyPr/>
        <a:lstStyle/>
        <a:p>
          <a:endParaRPr lang="en-US" sz="1600">
            <a:latin typeface="+mj-lt"/>
          </a:endParaRPr>
        </a:p>
      </dgm:t>
    </dgm:pt>
    <dgm:pt modelId="{0D866369-420B-4AC1-9E0D-A8D24E752D0A}">
      <dgm:prSet phldrT="[Text]" custT="1"/>
      <dgm:spPr/>
      <dgm:t>
        <a:bodyPr/>
        <a:lstStyle/>
        <a:p>
          <a:r>
            <a:rPr lang="en-US" sz="1600" b="1" dirty="0">
              <a:latin typeface="+mj-lt"/>
              <a:cs typeface="Times New Roman"/>
            </a:rPr>
            <a:t>Inheritance and Variation of Traits</a:t>
          </a:r>
        </a:p>
      </dgm:t>
    </dgm:pt>
    <dgm:pt modelId="{13520CB7-E9FA-4D07-884D-326674BFF87C}" type="parTrans" cxnId="{BBE71111-DAB0-494F-9839-557986E09965}">
      <dgm:prSet/>
      <dgm:spPr/>
      <dgm:t>
        <a:bodyPr/>
        <a:lstStyle/>
        <a:p>
          <a:endParaRPr lang="en-US" sz="1600">
            <a:latin typeface="+mj-lt"/>
          </a:endParaRPr>
        </a:p>
      </dgm:t>
    </dgm:pt>
    <dgm:pt modelId="{B1525D99-CD68-4452-B101-4ADB79577AB5}" type="sibTrans" cxnId="{BBE71111-DAB0-494F-9839-557986E09965}">
      <dgm:prSet/>
      <dgm:spPr/>
      <dgm:t>
        <a:bodyPr/>
        <a:lstStyle/>
        <a:p>
          <a:endParaRPr lang="en-US" sz="1600">
            <a:latin typeface="+mj-lt"/>
          </a:endParaRPr>
        </a:p>
      </dgm:t>
    </dgm:pt>
    <dgm:pt modelId="{647EE4CD-9594-4313-86DA-E407F81422D2}">
      <dgm:prSet phldrT="[Text]" custT="1"/>
      <dgm:spPr/>
      <dgm:t>
        <a:bodyPr/>
        <a:lstStyle/>
        <a:p>
          <a:endParaRPr lang="en-US" sz="1600" dirty="0">
            <a:solidFill>
              <a:schemeClr val="accent3">
                <a:lumMod val="50000"/>
              </a:schemeClr>
            </a:solidFill>
            <a:latin typeface="+mj-lt"/>
          </a:endParaRPr>
        </a:p>
      </dgm:t>
    </dgm:pt>
    <dgm:pt modelId="{4B37193E-A6B2-44FA-B2AA-0294DDD0C2EB}" type="parTrans" cxnId="{1CE973D0-1AB8-4C8F-B0D5-9CBFCB9E73DE}">
      <dgm:prSet/>
      <dgm:spPr/>
      <dgm:t>
        <a:bodyPr/>
        <a:lstStyle/>
        <a:p>
          <a:endParaRPr lang="en-US" sz="1600">
            <a:latin typeface="+mj-lt"/>
          </a:endParaRPr>
        </a:p>
      </dgm:t>
    </dgm:pt>
    <dgm:pt modelId="{05E62923-A602-4FED-B787-134C7AA609B9}" type="sibTrans" cxnId="{1CE973D0-1AB8-4C8F-B0D5-9CBFCB9E73DE}">
      <dgm:prSet/>
      <dgm:spPr/>
      <dgm:t>
        <a:bodyPr/>
        <a:lstStyle/>
        <a:p>
          <a:endParaRPr lang="en-US" sz="1600">
            <a:latin typeface="+mj-lt"/>
          </a:endParaRPr>
        </a:p>
      </dgm:t>
    </dgm:pt>
    <dgm:pt modelId="{AF6FB9D6-EC4C-41C6-9556-D3446B1F9C79}">
      <dgm:prSet phldrT="[Text]" custT="1"/>
      <dgm:spPr/>
      <dgm:t>
        <a:bodyPr/>
        <a:lstStyle/>
        <a:p>
          <a:r>
            <a:rPr lang="en-US" sz="1600" b="1" dirty="0">
              <a:latin typeface="+mj-lt"/>
              <a:cs typeface="Times New Roman"/>
            </a:rPr>
            <a:t>Matter and Energy in Organisms and Ecosystems </a:t>
          </a:r>
        </a:p>
      </dgm:t>
    </dgm:pt>
    <dgm:pt modelId="{20101A76-E244-4499-B42D-24CBF05E48D5}" type="parTrans" cxnId="{759EE08E-B1AE-48BD-956E-90ECA8472F99}">
      <dgm:prSet/>
      <dgm:spPr/>
      <dgm:t>
        <a:bodyPr/>
        <a:lstStyle/>
        <a:p>
          <a:endParaRPr lang="en-US" sz="1600">
            <a:latin typeface="+mj-lt"/>
          </a:endParaRPr>
        </a:p>
      </dgm:t>
    </dgm:pt>
    <dgm:pt modelId="{183D1439-991E-4557-8704-32CB7A186BDB}" type="sibTrans" cxnId="{759EE08E-B1AE-48BD-956E-90ECA8472F99}">
      <dgm:prSet/>
      <dgm:spPr/>
      <dgm:t>
        <a:bodyPr/>
        <a:lstStyle/>
        <a:p>
          <a:endParaRPr lang="en-US" sz="1600">
            <a:latin typeface="+mj-lt"/>
          </a:endParaRPr>
        </a:p>
      </dgm:t>
    </dgm:pt>
    <dgm:pt modelId="{3CDA93DD-1E9A-486C-A478-2B2D4D62182D}">
      <dgm:prSet phldrT="[Text]" custT="1"/>
      <dgm:spPr/>
      <dgm:t>
        <a:bodyPr/>
        <a:lstStyle/>
        <a:p>
          <a:endParaRPr lang="en-US" sz="1600" dirty="0">
            <a:solidFill>
              <a:schemeClr val="accent3">
                <a:lumMod val="50000"/>
              </a:schemeClr>
            </a:solidFill>
            <a:latin typeface="+mj-lt"/>
          </a:endParaRPr>
        </a:p>
      </dgm:t>
    </dgm:pt>
    <dgm:pt modelId="{35C62353-F9B4-4789-917D-3644576FFDEB}" type="parTrans" cxnId="{ECCC55ED-9A2E-46FA-A716-D49678556600}">
      <dgm:prSet/>
      <dgm:spPr/>
      <dgm:t>
        <a:bodyPr/>
        <a:lstStyle/>
        <a:p>
          <a:endParaRPr lang="en-US" sz="1600">
            <a:latin typeface="+mj-lt"/>
          </a:endParaRPr>
        </a:p>
      </dgm:t>
    </dgm:pt>
    <dgm:pt modelId="{1B43A6A4-DDB4-466C-9B75-1BF16FA05AD0}" type="sibTrans" cxnId="{ECCC55ED-9A2E-46FA-A716-D49678556600}">
      <dgm:prSet/>
      <dgm:spPr/>
      <dgm:t>
        <a:bodyPr/>
        <a:lstStyle/>
        <a:p>
          <a:endParaRPr lang="en-US" sz="1600">
            <a:latin typeface="+mj-lt"/>
          </a:endParaRPr>
        </a:p>
      </dgm:t>
    </dgm:pt>
    <dgm:pt modelId="{FAF43C77-95BE-4543-A8F3-D02E602542F3}">
      <dgm:prSet phldrT="[Text]" custT="1"/>
      <dgm:spPr/>
      <dgm:t>
        <a:bodyPr/>
        <a:lstStyle/>
        <a:p>
          <a:endParaRPr lang="en-US" sz="1600" dirty="0">
            <a:solidFill>
              <a:schemeClr val="accent3">
                <a:lumMod val="50000"/>
              </a:schemeClr>
            </a:solidFill>
            <a:latin typeface="+mj-lt"/>
          </a:endParaRPr>
        </a:p>
      </dgm:t>
    </dgm:pt>
    <dgm:pt modelId="{ABA47321-A56A-47A2-8CE3-487B5C7E2E19}" type="parTrans" cxnId="{51142253-806A-4165-91B4-3F4E1C46BB23}">
      <dgm:prSet/>
      <dgm:spPr/>
      <dgm:t>
        <a:bodyPr/>
        <a:lstStyle/>
        <a:p>
          <a:endParaRPr lang="en-US" sz="1600">
            <a:latin typeface="+mj-lt"/>
          </a:endParaRPr>
        </a:p>
      </dgm:t>
    </dgm:pt>
    <dgm:pt modelId="{2DE56A30-D25E-49BC-AF7E-A35F3C74B7F7}" type="sibTrans" cxnId="{51142253-806A-4165-91B4-3F4E1C46BB23}">
      <dgm:prSet/>
      <dgm:spPr/>
      <dgm:t>
        <a:bodyPr/>
        <a:lstStyle/>
        <a:p>
          <a:endParaRPr lang="en-US" sz="1600">
            <a:latin typeface="+mj-lt"/>
          </a:endParaRPr>
        </a:p>
      </dgm:t>
    </dgm:pt>
    <dgm:pt modelId="{D444CF91-79F0-4875-8582-EF795F9C766E}">
      <dgm:prSet phldrT="[Text]" custT="1"/>
      <dgm:spPr/>
      <dgm:t>
        <a:bodyPr/>
        <a:lstStyle/>
        <a:p>
          <a:endParaRPr lang="en-US" sz="1600" dirty="0">
            <a:solidFill>
              <a:schemeClr val="accent3">
                <a:lumMod val="50000"/>
              </a:schemeClr>
            </a:solidFill>
            <a:latin typeface="+mj-lt"/>
          </a:endParaRPr>
        </a:p>
      </dgm:t>
    </dgm:pt>
    <dgm:pt modelId="{3496BA85-BBB8-477C-AAC5-86013B4366FE}" type="parTrans" cxnId="{241114FF-7EFD-4590-8D4D-B682501FBEE3}">
      <dgm:prSet/>
      <dgm:spPr/>
      <dgm:t>
        <a:bodyPr/>
        <a:lstStyle/>
        <a:p>
          <a:endParaRPr lang="en-US" sz="1600">
            <a:latin typeface="+mj-lt"/>
          </a:endParaRPr>
        </a:p>
      </dgm:t>
    </dgm:pt>
    <dgm:pt modelId="{E01706C1-E57E-48B8-B8D0-0A0E4091EEFE}" type="sibTrans" cxnId="{241114FF-7EFD-4590-8D4D-B682501FBEE3}">
      <dgm:prSet/>
      <dgm:spPr/>
      <dgm:t>
        <a:bodyPr/>
        <a:lstStyle/>
        <a:p>
          <a:endParaRPr lang="en-US" sz="1600">
            <a:latin typeface="+mj-lt"/>
          </a:endParaRPr>
        </a:p>
      </dgm:t>
    </dgm:pt>
    <dgm:pt modelId="{215E2353-0344-43B7-B2E4-0E97BB67EB10}">
      <dgm:prSet custT="1"/>
      <dgm:spPr/>
      <dgm:t>
        <a:bodyPr/>
        <a:lstStyle/>
        <a:p>
          <a:r>
            <a:rPr lang="en-US" sz="1600" b="1" dirty="0">
              <a:latin typeface="+mj-lt"/>
              <a:cs typeface="Times New Roman"/>
            </a:rPr>
            <a:t>Interdependent Relationships in Ecosystems</a:t>
          </a:r>
        </a:p>
      </dgm:t>
    </dgm:pt>
    <dgm:pt modelId="{E4124D2C-3658-43AE-A865-6707C5E5AF28}" type="parTrans" cxnId="{384D59F2-6E14-48E1-8F0F-F1B9F45F1DD8}">
      <dgm:prSet/>
      <dgm:spPr/>
      <dgm:t>
        <a:bodyPr/>
        <a:lstStyle/>
        <a:p>
          <a:endParaRPr lang="en-US" sz="1600">
            <a:latin typeface="+mj-lt"/>
          </a:endParaRPr>
        </a:p>
      </dgm:t>
    </dgm:pt>
    <dgm:pt modelId="{388B95E4-EDFD-4CF3-9CD0-0078F80BB021}" type="sibTrans" cxnId="{384D59F2-6E14-48E1-8F0F-F1B9F45F1DD8}">
      <dgm:prSet/>
      <dgm:spPr/>
      <dgm:t>
        <a:bodyPr/>
        <a:lstStyle/>
        <a:p>
          <a:endParaRPr lang="en-US" sz="1600">
            <a:latin typeface="+mj-lt"/>
          </a:endParaRPr>
        </a:p>
      </dgm:t>
    </dgm:pt>
    <dgm:pt modelId="{4DFEC598-EA8A-4FDE-AFB6-375440FA21CC}">
      <dgm:prSet custT="1"/>
      <dgm:spPr/>
      <dgm:t>
        <a:bodyPr/>
        <a:lstStyle/>
        <a:p>
          <a:r>
            <a:rPr lang="en-US" sz="1600" b="1" dirty="0">
              <a:latin typeface="+mj-lt"/>
              <a:cs typeface="Times New Roman"/>
            </a:rPr>
            <a:t>Natural Selection and Adaptations</a:t>
          </a:r>
        </a:p>
      </dgm:t>
    </dgm:pt>
    <dgm:pt modelId="{DC9ABEFF-4CEE-41AE-B4A7-4F0F7F8DB87D}" type="parTrans" cxnId="{2B81377A-332E-475C-8F73-92F0CED6565A}">
      <dgm:prSet/>
      <dgm:spPr/>
      <dgm:t>
        <a:bodyPr/>
        <a:lstStyle/>
        <a:p>
          <a:endParaRPr lang="en-US" sz="1600">
            <a:latin typeface="+mj-lt"/>
          </a:endParaRPr>
        </a:p>
      </dgm:t>
    </dgm:pt>
    <dgm:pt modelId="{BAF092C4-3CD6-4E09-A3AD-CF7C0B3BB6B6}" type="sibTrans" cxnId="{2B81377A-332E-475C-8F73-92F0CED6565A}">
      <dgm:prSet/>
      <dgm:spPr/>
      <dgm:t>
        <a:bodyPr/>
        <a:lstStyle/>
        <a:p>
          <a:endParaRPr lang="en-US" sz="1600">
            <a:latin typeface="+mj-lt"/>
          </a:endParaRPr>
        </a:p>
      </dgm:t>
    </dgm:pt>
    <dgm:pt modelId="{AD49BB8A-B3CA-4983-ADF8-27AC734E855F}">
      <dgm:prSet custT="1"/>
      <dgm:spPr/>
      <dgm:t>
        <a:bodyPr/>
        <a:lstStyle/>
        <a:p>
          <a:r>
            <a:rPr lang="en-US" sz="1600" b="1" dirty="0">
              <a:latin typeface="+mj-lt"/>
              <a:cs typeface="Times New Roman"/>
            </a:rPr>
            <a:t>Engineering Design </a:t>
          </a:r>
        </a:p>
      </dgm:t>
    </dgm:pt>
    <dgm:pt modelId="{04305DDF-A9E3-47CB-8DC3-81D84C296E0D}" type="parTrans" cxnId="{EC29D710-C2A2-4BC3-B153-E05A9036BB31}">
      <dgm:prSet/>
      <dgm:spPr/>
      <dgm:t>
        <a:bodyPr/>
        <a:lstStyle/>
        <a:p>
          <a:endParaRPr lang="en-US" sz="1600">
            <a:latin typeface="+mj-lt"/>
          </a:endParaRPr>
        </a:p>
      </dgm:t>
    </dgm:pt>
    <dgm:pt modelId="{0F4345A1-9816-4DFE-87D7-736AC02B76D5}" type="sibTrans" cxnId="{EC29D710-C2A2-4BC3-B153-E05A9036BB31}">
      <dgm:prSet/>
      <dgm:spPr/>
      <dgm:t>
        <a:bodyPr/>
        <a:lstStyle/>
        <a:p>
          <a:endParaRPr lang="en-US" sz="1600">
            <a:latin typeface="+mj-lt"/>
          </a:endParaRPr>
        </a:p>
      </dgm:t>
    </dgm:pt>
    <dgm:pt modelId="{255DDAC3-46DA-4C7E-97E3-0F684E2B8601}" type="pres">
      <dgm:prSet presAssocID="{BD6BA53F-F047-45EF-9819-35461C1D7278}" presName="linearFlow" presStyleCnt="0">
        <dgm:presLayoutVars>
          <dgm:dir/>
          <dgm:animLvl val="lvl"/>
          <dgm:resizeHandles val="exact"/>
        </dgm:presLayoutVars>
      </dgm:prSet>
      <dgm:spPr/>
    </dgm:pt>
    <dgm:pt modelId="{32A9688F-8884-4A54-8AD7-4055891D45C2}" type="pres">
      <dgm:prSet presAssocID="{B24DBEB0-035A-41E3-A701-88B0D5AC9897}" presName="composite" presStyleCnt="0"/>
      <dgm:spPr/>
    </dgm:pt>
    <dgm:pt modelId="{67B25AD3-C705-410C-994E-B56851DF2FF6}" type="pres">
      <dgm:prSet presAssocID="{B24DBEB0-035A-41E3-A701-88B0D5AC9897}" presName="parentText" presStyleLbl="alignNode1" presStyleIdx="0" presStyleCnt="6">
        <dgm:presLayoutVars>
          <dgm:chMax val="1"/>
          <dgm:bulletEnabled val="1"/>
        </dgm:presLayoutVars>
      </dgm:prSet>
      <dgm:spPr/>
    </dgm:pt>
    <dgm:pt modelId="{1F6B8203-966D-4A7E-A487-D16C5E0811C7}" type="pres">
      <dgm:prSet presAssocID="{B24DBEB0-035A-41E3-A701-88B0D5AC9897}" presName="descendantText" presStyleLbl="alignAcc1" presStyleIdx="0" presStyleCnt="6">
        <dgm:presLayoutVars>
          <dgm:bulletEnabled val="1"/>
        </dgm:presLayoutVars>
      </dgm:prSet>
      <dgm:spPr/>
    </dgm:pt>
    <dgm:pt modelId="{AD4F47E7-B5C4-4C95-AE5C-965B67008B07}" type="pres">
      <dgm:prSet presAssocID="{4C72D528-32DA-4DF8-BB33-BDA126FFD210}" presName="sp" presStyleCnt="0"/>
      <dgm:spPr/>
    </dgm:pt>
    <dgm:pt modelId="{B1CCE2EF-32AC-4CEA-A533-7CDF3E72487E}" type="pres">
      <dgm:prSet presAssocID="{E2C56901-89BF-4E63-974C-EE14E737D575}" presName="composite" presStyleCnt="0"/>
      <dgm:spPr/>
    </dgm:pt>
    <dgm:pt modelId="{1A458434-D67D-4394-8D2C-E26E8B230916}" type="pres">
      <dgm:prSet presAssocID="{E2C56901-89BF-4E63-974C-EE14E737D575}" presName="parentText" presStyleLbl="alignNode1" presStyleIdx="1" presStyleCnt="6">
        <dgm:presLayoutVars>
          <dgm:chMax val="1"/>
          <dgm:bulletEnabled val="1"/>
        </dgm:presLayoutVars>
      </dgm:prSet>
      <dgm:spPr/>
    </dgm:pt>
    <dgm:pt modelId="{49AACA0F-82C8-42B2-A7DD-9AF2088D63C2}" type="pres">
      <dgm:prSet presAssocID="{E2C56901-89BF-4E63-974C-EE14E737D575}" presName="descendantText" presStyleLbl="alignAcc1" presStyleIdx="1" presStyleCnt="6">
        <dgm:presLayoutVars>
          <dgm:bulletEnabled val="1"/>
        </dgm:presLayoutVars>
      </dgm:prSet>
      <dgm:spPr/>
    </dgm:pt>
    <dgm:pt modelId="{15AE1720-2AA4-4697-81BB-0FED2B36F131}" type="pres">
      <dgm:prSet presAssocID="{1EEFFD56-0B9A-44AB-8852-556A86D8CD22}" presName="sp" presStyleCnt="0"/>
      <dgm:spPr/>
    </dgm:pt>
    <dgm:pt modelId="{A4727E42-E393-4C80-9586-E1D635751F68}" type="pres">
      <dgm:prSet presAssocID="{647EE4CD-9594-4313-86DA-E407F81422D2}" presName="composite" presStyleCnt="0"/>
      <dgm:spPr/>
    </dgm:pt>
    <dgm:pt modelId="{8C8DD4CB-6A95-4B90-B8D3-C43DCBAE82C3}" type="pres">
      <dgm:prSet presAssocID="{647EE4CD-9594-4313-86DA-E407F81422D2}" presName="parentText" presStyleLbl="alignNode1" presStyleIdx="2" presStyleCnt="6">
        <dgm:presLayoutVars>
          <dgm:chMax val="1"/>
          <dgm:bulletEnabled val="1"/>
        </dgm:presLayoutVars>
      </dgm:prSet>
      <dgm:spPr/>
    </dgm:pt>
    <dgm:pt modelId="{8FAE1CB5-72E8-491E-8B65-507E7B24B2D2}" type="pres">
      <dgm:prSet presAssocID="{647EE4CD-9594-4313-86DA-E407F81422D2}" presName="descendantText" presStyleLbl="alignAcc1" presStyleIdx="2" presStyleCnt="6">
        <dgm:presLayoutVars>
          <dgm:bulletEnabled val="1"/>
        </dgm:presLayoutVars>
      </dgm:prSet>
      <dgm:spPr/>
    </dgm:pt>
    <dgm:pt modelId="{2D21223E-4B1C-4CD6-A277-CBE80570129D}" type="pres">
      <dgm:prSet presAssocID="{05E62923-A602-4FED-B787-134C7AA609B9}" presName="sp" presStyleCnt="0"/>
      <dgm:spPr/>
    </dgm:pt>
    <dgm:pt modelId="{AC4B25BD-5AEF-4400-8960-C43D1C08198A}" type="pres">
      <dgm:prSet presAssocID="{3CDA93DD-1E9A-486C-A478-2B2D4D62182D}" presName="composite" presStyleCnt="0"/>
      <dgm:spPr/>
    </dgm:pt>
    <dgm:pt modelId="{3415EE53-55E6-40C6-A2CA-087CB6588DC9}" type="pres">
      <dgm:prSet presAssocID="{3CDA93DD-1E9A-486C-A478-2B2D4D62182D}" presName="parentText" presStyleLbl="alignNode1" presStyleIdx="3" presStyleCnt="6">
        <dgm:presLayoutVars>
          <dgm:chMax val="1"/>
          <dgm:bulletEnabled val="1"/>
        </dgm:presLayoutVars>
      </dgm:prSet>
      <dgm:spPr/>
    </dgm:pt>
    <dgm:pt modelId="{4D1C869C-19B1-4980-AEDF-EC3EB973EC75}" type="pres">
      <dgm:prSet presAssocID="{3CDA93DD-1E9A-486C-A478-2B2D4D62182D}" presName="descendantText" presStyleLbl="alignAcc1" presStyleIdx="3" presStyleCnt="6">
        <dgm:presLayoutVars>
          <dgm:bulletEnabled val="1"/>
        </dgm:presLayoutVars>
      </dgm:prSet>
      <dgm:spPr/>
    </dgm:pt>
    <dgm:pt modelId="{231F9CB5-A717-4A3D-B373-02394248047F}" type="pres">
      <dgm:prSet presAssocID="{1B43A6A4-DDB4-466C-9B75-1BF16FA05AD0}" presName="sp" presStyleCnt="0"/>
      <dgm:spPr/>
    </dgm:pt>
    <dgm:pt modelId="{156F8A65-A8DF-4B17-912A-69B18FC8B052}" type="pres">
      <dgm:prSet presAssocID="{FAF43C77-95BE-4543-A8F3-D02E602542F3}" presName="composite" presStyleCnt="0"/>
      <dgm:spPr/>
    </dgm:pt>
    <dgm:pt modelId="{8D49374F-AD71-4849-9188-20A5AD8EE1A3}" type="pres">
      <dgm:prSet presAssocID="{FAF43C77-95BE-4543-A8F3-D02E602542F3}" presName="parentText" presStyleLbl="alignNode1" presStyleIdx="4" presStyleCnt="6">
        <dgm:presLayoutVars>
          <dgm:chMax val="1"/>
          <dgm:bulletEnabled val="1"/>
        </dgm:presLayoutVars>
      </dgm:prSet>
      <dgm:spPr/>
    </dgm:pt>
    <dgm:pt modelId="{A71E3D75-1A83-4709-9622-539C6A874DFA}" type="pres">
      <dgm:prSet presAssocID="{FAF43C77-95BE-4543-A8F3-D02E602542F3}" presName="descendantText" presStyleLbl="alignAcc1" presStyleIdx="4" presStyleCnt="6">
        <dgm:presLayoutVars>
          <dgm:bulletEnabled val="1"/>
        </dgm:presLayoutVars>
      </dgm:prSet>
      <dgm:spPr/>
    </dgm:pt>
    <dgm:pt modelId="{B187ED74-8600-4455-9D69-B9CB6245F09B}" type="pres">
      <dgm:prSet presAssocID="{2DE56A30-D25E-49BC-AF7E-A35F3C74B7F7}" presName="sp" presStyleCnt="0"/>
      <dgm:spPr/>
    </dgm:pt>
    <dgm:pt modelId="{08EF4F49-A45F-48B1-AD23-9A595F4A4A7B}" type="pres">
      <dgm:prSet presAssocID="{D444CF91-79F0-4875-8582-EF795F9C766E}" presName="composite" presStyleCnt="0"/>
      <dgm:spPr/>
    </dgm:pt>
    <dgm:pt modelId="{DA939C44-4A97-40E1-8A50-2825CB8A6B61}" type="pres">
      <dgm:prSet presAssocID="{D444CF91-79F0-4875-8582-EF795F9C766E}" presName="parentText" presStyleLbl="alignNode1" presStyleIdx="5" presStyleCnt="6">
        <dgm:presLayoutVars>
          <dgm:chMax val="1"/>
          <dgm:bulletEnabled val="1"/>
        </dgm:presLayoutVars>
      </dgm:prSet>
      <dgm:spPr/>
    </dgm:pt>
    <dgm:pt modelId="{D675A990-F729-4CD6-8C2E-D1016ACBD6C8}" type="pres">
      <dgm:prSet presAssocID="{D444CF91-79F0-4875-8582-EF795F9C766E}" presName="descendantText" presStyleLbl="alignAcc1" presStyleIdx="5" presStyleCnt="6" custLinFactNeighborX="-643" custLinFactNeighborY="-11213">
        <dgm:presLayoutVars>
          <dgm:bulletEnabled val="1"/>
        </dgm:presLayoutVars>
      </dgm:prSet>
      <dgm:spPr/>
    </dgm:pt>
  </dgm:ptLst>
  <dgm:cxnLst>
    <dgm:cxn modelId="{4FB85505-924E-E04D-B7D4-6223BAA2BB68}" type="presOf" srcId="{AF6FB9D6-EC4C-41C6-9556-D3446B1F9C79}" destId="{8FAE1CB5-72E8-491E-8B65-507E7B24B2D2}" srcOrd="0" destOrd="0" presId="urn:microsoft.com/office/officeart/2005/8/layout/chevron2"/>
    <dgm:cxn modelId="{EC29D710-C2A2-4BC3-B153-E05A9036BB31}" srcId="{D444CF91-79F0-4875-8582-EF795F9C766E}" destId="{AD49BB8A-B3CA-4983-ADF8-27AC734E855F}" srcOrd="0" destOrd="0" parTransId="{04305DDF-A9E3-47CB-8DC3-81D84C296E0D}" sibTransId="{0F4345A1-9816-4DFE-87D7-736AC02B76D5}"/>
    <dgm:cxn modelId="{BBE71111-DAB0-494F-9839-557986E09965}" srcId="{E2C56901-89BF-4E63-974C-EE14E737D575}" destId="{0D866369-420B-4AC1-9E0D-A8D24E752D0A}" srcOrd="0" destOrd="0" parTransId="{13520CB7-E9FA-4D07-884D-326674BFF87C}" sibTransId="{B1525D99-CD68-4452-B101-4ADB79577AB5}"/>
    <dgm:cxn modelId="{3E0BF21D-CCE7-0642-B241-A7A42454EBEF}" type="presOf" srcId="{D444CF91-79F0-4875-8582-EF795F9C766E}" destId="{DA939C44-4A97-40E1-8A50-2825CB8A6B61}" srcOrd="0" destOrd="0" presId="urn:microsoft.com/office/officeart/2005/8/layout/chevron2"/>
    <dgm:cxn modelId="{5512C72B-AEEA-E046-B131-76E87EBDCF4C}" type="presOf" srcId="{BD6BA53F-F047-45EF-9819-35461C1D7278}" destId="{255DDAC3-46DA-4C7E-97E3-0F684E2B8601}" srcOrd="0" destOrd="0" presId="urn:microsoft.com/office/officeart/2005/8/layout/chevron2"/>
    <dgm:cxn modelId="{83704C3A-44F4-F244-966E-B621161721E8}" type="presOf" srcId="{B24DBEB0-035A-41E3-A701-88B0D5AC9897}" destId="{67B25AD3-C705-410C-994E-B56851DF2FF6}" srcOrd="0" destOrd="0" presId="urn:microsoft.com/office/officeart/2005/8/layout/chevron2"/>
    <dgm:cxn modelId="{DDC3BC3D-00E0-D74E-8972-0AE4251C0831}" type="presOf" srcId="{FAF43C77-95BE-4543-A8F3-D02E602542F3}" destId="{8D49374F-AD71-4849-9188-20A5AD8EE1A3}" srcOrd="0" destOrd="0" presId="urn:microsoft.com/office/officeart/2005/8/layout/chevron2"/>
    <dgm:cxn modelId="{40221544-F849-4DA2-AFC7-E4F8D2D7CE16}" srcId="{BD6BA53F-F047-45EF-9819-35461C1D7278}" destId="{B24DBEB0-035A-41E3-A701-88B0D5AC9897}" srcOrd="0" destOrd="0" parTransId="{0628E0BA-0366-4086-9571-7A0DFE5A8B00}" sibTransId="{4C72D528-32DA-4DF8-BB33-BDA126FFD210}"/>
    <dgm:cxn modelId="{C11B7D49-DD0C-0342-AD8D-6E17F14E1D21}" type="presOf" srcId="{647EE4CD-9594-4313-86DA-E407F81422D2}" destId="{8C8DD4CB-6A95-4B90-B8D3-C43DCBAE82C3}" srcOrd="0" destOrd="0" presId="urn:microsoft.com/office/officeart/2005/8/layout/chevron2"/>
    <dgm:cxn modelId="{51142253-806A-4165-91B4-3F4E1C46BB23}" srcId="{BD6BA53F-F047-45EF-9819-35461C1D7278}" destId="{FAF43C77-95BE-4543-A8F3-D02E602542F3}" srcOrd="4" destOrd="0" parTransId="{ABA47321-A56A-47A2-8CE3-487B5C7E2E19}" sibTransId="{2DE56A30-D25E-49BC-AF7E-A35F3C74B7F7}"/>
    <dgm:cxn modelId="{A4406874-7B04-B145-A21A-D6CB4B0031D7}" type="presOf" srcId="{4DFEC598-EA8A-4FDE-AFB6-375440FA21CC}" destId="{A71E3D75-1A83-4709-9622-539C6A874DFA}" srcOrd="0" destOrd="0" presId="urn:microsoft.com/office/officeart/2005/8/layout/chevron2"/>
    <dgm:cxn modelId="{3EE94479-6045-2240-AD6D-0AAE791F0402}" type="presOf" srcId="{3CDA93DD-1E9A-486C-A478-2B2D4D62182D}" destId="{3415EE53-55E6-40C6-A2CA-087CB6588DC9}" srcOrd="0" destOrd="0" presId="urn:microsoft.com/office/officeart/2005/8/layout/chevron2"/>
    <dgm:cxn modelId="{2B81377A-332E-475C-8F73-92F0CED6565A}" srcId="{FAF43C77-95BE-4543-A8F3-D02E602542F3}" destId="{4DFEC598-EA8A-4FDE-AFB6-375440FA21CC}" srcOrd="0" destOrd="0" parTransId="{DC9ABEFF-4CEE-41AE-B4A7-4F0F7F8DB87D}" sibTransId="{BAF092C4-3CD6-4E09-A3AD-CF7C0B3BB6B6}"/>
    <dgm:cxn modelId="{0969337E-A77A-42BC-84A2-785B35225EF7}" srcId="{B24DBEB0-035A-41E3-A701-88B0D5AC9897}" destId="{487B02B8-EFA2-480D-A52F-AF6784D92705}" srcOrd="0" destOrd="0" parTransId="{04C92113-1D13-4A64-9D98-FE36BD9B589E}" sibTransId="{CA8718F8-99FE-4351-B556-81EFD1D4EF3E}"/>
    <dgm:cxn modelId="{271A2E83-81C9-7F43-8F0D-8241EEB7FD7E}" type="presOf" srcId="{215E2353-0344-43B7-B2E4-0E97BB67EB10}" destId="{4D1C869C-19B1-4980-AEDF-EC3EB973EC75}" srcOrd="0" destOrd="0" presId="urn:microsoft.com/office/officeart/2005/8/layout/chevron2"/>
    <dgm:cxn modelId="{959F0686-ADB7-F54D-97D8-CEF9C066C9ED}" type="presOf" srcId="{E2C56901-89BF-4E63-974C-EE14E737D575}" destId="{1A458434-D67D-4394-8D2C-E26E8B230916}" srcOrd="0" destOrd="0" presId="urn:microsoft.com/office/officeart/2005/8/layout/chevron2"/>
    <dgm:cxn modelId="{759EE08E-B1AE-48BD-956E-90ECA8472F99}" srcId="{647EE4CD-9594-4313-86DA-E407F81422D2}" destId="{AF6FB9D6-EC4C-41C6-9556-D3446B1F9C79}" srcOrd="0" destOrd="0" parTransId="{20101A76-E244-4499-B42D-24CBF05E48D5}" sibTransId="{183D1439-991E-4557-8704-32CB7A186BDB}"/>
    <dgm:cxn modelId="{6E55BD9B-6461-304A-8D20-60CEB852D504}" type="presOf" srcId="{0D866369-420B-4AC1-9E0D-A8D24E752D0A}" destId="{49AACA0F-82C8-42B2-A7DD-9AF2088D63C2}" srcOrd="0" destOrd="0" presId="urn:microsoft.com/office/officeart/2005/8/layout/chevron2"/>
    <dgm:cxn modelId="{B8D56DC2-CD28-CF45-9E0C-7407F8972C92}" type="presOf" srcId="{487B02B8-EFA2-480D-A52F-AF6784D92705}" destId="{1F6B8203-966D-4A7E-A487-D16C5E0811C7}" srcOrd="0" destOrd="0" presId="urn:microsoft.com/office/officeart/2005/8/layout/chevron2"/>
    <dgm:cxn modelId="{1CE973D0-1AB8-4C8F-B0D5-9CBFCB9E73DE}" srcId="{BD6BA53F-F047-45EF-9819-35461C1D7278}" destId="{647EE4CD-9594-4313-86DA-E407F81422D2}" srcOrd="2" destOrd="0" parTransId="{4B37193E-A6B2-44FA-B2AA-0294DDD0C2EB}" sibTransId="{05E62923-A602-4FED-B787-134C7AA609B9}"/>
    <dgm:cxn modelId="{7D278AD2-7897-BC44-B6BD-922287399109}" type="presOf" srcId="{AD49BB8A-B3CA-4983-ADF8-27AC734E855F}" destId="{D675A990-F729-4CD6-8C2E-D1016ACBD6C8}" srcOrd="0" destOrd="0" presId="urn:microsoft.com/office/officeart/2005/8/layout/chevron2"/>
    <dgm:cxn modelId="{35A2B7D3-E9BE-4F35-81DB-021963DD48B2}" srcId="{BD6BA53F-F047-45EF-9819-35461C1D7278}" destId="{E2C56901-89BF-4E63-974C-EE14E737D575}" srcOrd="1" destOrd="0" parTransId="{5B231EC2-EE1E-489F-8A91-0B40D8B8A466}" sibTransId="{1EEFFD56-0B9A-44AB-8852-556A86D8CD22}"/>
    <dgm:cxn modelId="{ECCC55ED-9A2E-46FA-A716-D49678556600}" srcId="{BD6BA53F-F047-45EF-9819-35461C1D7278}" destId="{3CDA93DD-1E9A-486C-A478-2B2D4D62182D}" srcOrd="3" destOrd="0" parTransId="{35C62353-F9B4-4789-917D-3644576FFDEB}" sibTransId="{1B43A6A4-DDB4-466C-9B75-1BF16FA05AD0}"/>
    <dgm:cxn modelId="{384D59F2-6E14-48E1-8F0F-F1B9F45F1DD8}" srcId="{3CDA93DD-1E9A-486C-A478-2B2D4D62182D}" destId="{215E2353-0344-43B7-B2E4-0E97BB67EB10}" srcOrd="0" destOrd="0" parTransId="{E4124D2C-3658-43AE-A865-6707C5E5AF28}" sibTransId="{388B95E4-EDFD-4CF3-9CD0-0078F80BB021}"/>
    <dgm:cxn modelId="{241114FF-7EFD-4590-8D4D-B682501FBEE3}" srcId="{BD6BA53F-F047-45EF-9819-35461C1D7278}" destId="{D444CF91-79F0-4875-8582-EF795F9C766E}" srcOrd="5" destOrd="0" parTransId="{3496BA85-BBB8-477C-AAC5-86013B4366FE}" sibTransId="{E01706C1-E57E-48B8-B8D0-0A0E4091EEFE}"/>
    <dgm:cxn modelId="{CE1EAF4D-9F46-E043-8E9D-49C7C5422D86}" type="presParOf" srcId="{255DDAC3-46DA-4C7E-97E3-0F684E2B8601}" destId="{32A9688F-8884-4A54-8AD7-4055891D45C2}" srcOrd="0" destOrd="0" presId="urn:microsoft.com/office/officeart/2005/8/layout/chevron2"/>
    <dgm:cxn modelId="{FEB2EDBF-1A69-E744-8F65-20081AE54CFF}" type="presParOf" srcId="{32A9688F-8884-4A54-8AD7-4055891D45C2}" destId="{67B25AD3-C705-410C-994E-B56851DF2FF6}" srcOrd="0" destOrd="0" presId="urn:microsoft.com/office/officeart/2005/8/layout/chevron2"/>
    <dgm:cxn modelId="{CF28A021-81B3-FA44-A537-5DDFEB7D56A4}" type="presParOf" srcId="{32A9688F-8884-4A54-8AD7-4055891D45C2}" destId="{1F6B8203-966D-4A7E-A487-D16C5E0811C7}" srcOrd="1" destOrd="0" presId="urn:microsoft.com/office/officeart/2005/8/layout/chevron2"/>
    <dgm:cxn modelId="{1B42D525-6881-114F-B1D6-2889B74539A1}" type="presParOf" srcId="{255DDAC3-46DA-4C7E-97E3-0F684E2B8601}" destId="{AD4F47E7-B5C4-4C95-AE5C-965B67008B07}" srcOrd="1" destOrd="0" presId="urn:microsoft.com/office/officeart/2005/8/layout/chevron2"/>
    <dgm:cxn modelId="{2363E3F6-830D-8149-B887-AC052691D907}" type="presParOf" srcId="{255DDAC3-46DA-4C7E-97E3-0F684E2B8601}" destId="{B1CCE2EF-32AC-4CEA-A533-7CDF3E72487E}" srcOrd="2" destOrd="0" presId="urn:microsoft.com/office/officeart/2005/8/layout/chevron2"/>
    <dgm:cxn modelId="{90DB35F7-D8F4-8940-9C4F-D9A8148657E6}" type="presParOf" srcId="{B1CCE2EF-32AC-4CEA-A533-7CDF3E72487E}" destId="{1A458434-D67D-4394-8D2C-E26E8B230916}" srcOrd="0" destOrd="0" presId="urn:microsoft.com/office/officeart/2005/8/layout/chevron2"/>
    <dgm:cxn modelId="{E143D133-FF9E-3B4E-9A62-049B12F956DA}" type="presParOf" srcId="{B1CCE2EF-32AC-4CEA-A533-7CDF3E72487E}" destId="{49AACA0F-82C8-42B2-A7DD-9AF2088D63C2}" srcOrd="1" destOrd="0" presId="urn:microsoft.com/office/officeart/2005/8/layout/chevron2"/>
    <dgm:cxn modelId="{96FA9401-A54C-684A-8AE4-177FADC53BAE}" type="presParOf" srcId="{255DDAC3-46DA-4C7E-97E3-0F684E2B8601}" destId="{15AE1720-2AA4-4697-81BB-0FED2B36F131}" srcOrd="3" destOrd="0" presId="urn:microsoft.com/office/officeart/2005/8/layout/chevron2"/>
    <dgm:cxn modelId="{52E1E901-630F-464A-BBD4-33C27FACE230}" type="presParOf" srcId="{255DDAC3-46DA-4C7E-97E3-0F684E2B8601}" destId="{A4727E42-E393-4C80-9586-E1D635751F68}" srcOrd="4" destOrd="0" presId="urn:microsoft.com/office/officeart/2005/8/layout/chevron2"/>
    <dgm:cxn modelId="{1912BBDA-948E-0241-93B7-20E91E2C8D8B}" type="presParOf" srcId="{A4727E42-E393-4C80-9586-E1D635751F68}" destId="{8C8DD4CB-6A95-4B90-B8D3-C43DCBAE82C3}" srcOrd="0" destOrd="0" presId="urn:microsoft.com/office/officeart/2005/8/layout/chevron2"/>
    <dgm:cxn modelId="{889E4CD8-1126-F442-8F04-A55D4002BCCF}" type="presParOf" srcId="{A4727E42-E393-4C80-9586-E1D635751F68}" destId="{8FAE1CB5-72E8-491E-8B65-507E7B24B2D2}" srcOrd="1" destOrd="0" presId="urn:microsoft.com/office/officeart/2005/8/layout/chevron2"/>
    <dgm:cxn modelId="{899A029D-79F9-9146-8DFA-974F3149D013}" type="presParOf" srcId="{255DDAC3-46DA-4C7E-97E3-0F684E2B8601}" destId="{2D21223E-4B1C-4CD6-A277-CBE80570129D}" srcOrd="5" destOrd="0" presId="urn:microsoft.com/office/officeart/2005/8/layout/chevron2"/>
    <dgm:cxn modelId="{AA5D9265-97A1-5A48-B70B-826CC6D94E28}" type="presParOf" srcId="{255DDAC3-46DA-4C7E-97E3-0F684E2B8601}" destId="{AC4B25BD-5AEF-4400-8960-C43D1C08198A}" srcOrd="6" destOrd="0" presId="urn:microsoft.com/office/officeart/2005/8/layout/chevron2"/>
    <dgm:cxn modelId="{FE7E937C-B8DE-B34E-87F9-4EE6350A1B7F}" type="presParOf" srcId="{AC4B25BD-5AEF-4400-8960-C43D1C08198A}" destId="{3415EE53-55E6-40C6-A2CA-087CB6588DC9}" srcOrd="0" destOrd="0" presId="urn:microsoft.com/office/officeart/2005/8/layout/chevron2"/>
    <dgm:cxn modelId="{F1041621-A6BD-5144-8321-D733539E3CD5}" type="presParOf" srcId="{AC4B25BD-5AEF-4400-8960-C43D1C08198A}" destId="{4D1C869C-19B1-4980-AEDF-EC3EB973EC75}" srcOrd="1" destOrd="0" presId="urn:microsoft.com/office/officeart/2005/8/layout/chevron2"/>
    <dgm:cxn modelId="{2E062E7D-326E-CE47-9175-1C4A2E69EDE2}" type="presParOf" srcId="{255DDAC3-46DA-4C7E-97E3-0F684E2B8601}" destId="{231F9CB5-A717-4A3D-B373-02394248047F}" srcOrd="7" destOrd="0" presId="urn:microsoft.com/office/officeart/2005/8/layout/chevron2"/>
    <dgm:cxn modelId="{535C2C4F-D605-8948-A079-0B966FAE35A6}" type="presParOf" srcId="{255DDAC3-46DA-4C7E-97E3-0F684E2B8601}" destId="{156F8A65-A8DF-4B17-912A-69B18FC8B052}" srcOrd="8" destOrd="0" presId="urn:microsoft.com/office/officeart/2005/8/layout/chevron2"/>
    <dgm:cxn modelId="{8FE4A4DB-E9DB-F54E-8C87-8CA0183887B2}" type="presParOf" srcId="{156F8A65-A8DF-4B17-912A-69B18FC8B052}" destId="{8D49374F-AD71-4849-9188-20A5AD8EE1A3}" srcOrd="0" destOrd="0" presId="urn:microsoft.com/office/officeart/2005/8/layout/chevron2"/>
    <dgm:cxn modelId="{0467A202-31F6-B247-939B-FB0ECF788A38}" type="presParOf" srcId="{156F8A65-A8DF-4B17-912A-69B18FC8B052}" destId="{A71E3D75-1A83-4709-9622-539C6A874DFA}" srcOrd="1" destOrd="0" presId="urn:microsoft.com/office/officeart/2005/8/layout/chevron2"/>
    <dgm:cxn modelId="{1F47F0CF-387E-6F43-9253-F82B1F250A79}" type="presParOf" srcId="{255DDAC3-46DA-4C7E-97E3-0F684E2B8601}" destId="{B187ED74-8600-4455-9D69-B9CB6245F09B}" srcOrd="9" destOrd="0" presId="urn:microsoft.com/office/officeart/2005/8/layout/chevron2"/>
    <dgm:cxn modelId="{0C520784-879B-EA4D-83D7-F682270E761C}" type="presParOf" srcId="{255DDAC3-46DA-4C7E-97E3-0F684E2B8601}" destId="{08EF4F49-A45F-48B1-AD23-9A595F4A4A7B}" srcOrd="10" destOrd="0" presId="urn:microsoft.com/office/officeart/2005/8/layout/chevron2"/>
    <dgm:cxn modelId="{DADDD83C-06E5-114C-914A-1CB4C6FDE230}" type="presParOf" srcId="{08EF4F49-A45F-48B1-AD23-9A595F4A4A7B}" destId="{DA939C44-4A97-40E1-8A50-2825CB8A6B61}" srcOrd="0" destOrd="0" presId="urn:microsoft.com/office/officeart/2005/8/layout/chevron2"/>
    <dgm:cxn modelId="{114F3833-5B77-734F-B4F4-FDE41C60A2BF}" type="presParOf" srcId="{08EF4F49-A45F-48B1-AD23-9A595F4A4A7B}" destId="{D675A990-F729-4CD6-8C2E-D1016ACBD6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6BA53F-F047-45EF-9819-35461C1D727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24DBEB0-035A-41E3-A701-88B0D5AC9897}">
      <dgm:prSet phldrT="[Text]"/>
      <dgm:spPr/>
      <dgm:t>
        <a:bodyPr/>
        <a:lstStyle/>
        <a:p>
          <a:r>
            <a:rPr lang="en-US">
              <a:latin typeface="+mj-lt"/>
            </a:rPr>
            <a:t>K</a:t>
          </a:r>
          <a:endParaRPr lang="en-US" dirty="0">
            <a:latin typeface="+mj-lt"/>
          </a:endParaRPr>
        </a:p>
      </dgm:t>
    </dgm:pt>
    <dgm:pt modelId="{0628E0BA-0366-4086-9571-7A0DFE5A8B00}" type="parTrans" cxnId="{40221544-F849-4DA2-AFC7-E4F8D2D7CE16}">
      <dgm:prSet/>
      <dgm:spPr/>
      <dgm:t>
        <a:bodyPr/>
        <a:lstStyle/>
        <a:p>
          <a:endParaRPr lang="en-US">
            <a:latin typeface="+mj-lt"/>
          </a:endParaRPr>
        </a:p>
      </dgm:t>
    </dgm:pt>
    <dgm:pt modelId="{4C72D528-32DA-4DF8-BB33-BDA126FFD210}" type="sibTrans" cxnId="{40221544-F849-4DA2-AFC7-E4F8D2D7CE16}">
      <dgm:prSet/>
      <dgm:spPr/>
      <dgm:t>
        <a:bodyPr/>
        <a:lstStyle/>
        <a:p>
          <a:endParaRPr lang="en-US">
            <a:latin typeface="+mj-lt"/>
          </a:endParaRPr>
        </a:p>
      </dgm:t>
    </dgm:pt>
    <dgm:pt modelId="{487B02B8-EFA2-480D-A52F-AF6784D92705}">
      <dgm:prSet phldrT="[Text]"/>
      <dgm:spPr/>
      <dgm:t>
        <a:bodyPr/>
        <a:lstStyle/>
        <a:p>
          <a:r>
            <a:rPr lang="en-US" b="1" dirty="0">
              <a:latin typeface="+mj-lt"/>
              <a:cs typeface="Times New Roman"/>
            </a:rPr>
            <a:t>Structures and Properties of Matter</a:t>
          </a:r>
        </a:p>
      </dgm:t>
    </dgm:pt>
    <dgm:pt modelId="{04C92113-1D13-4A64-9D98-FE36BD9B589E}" type="parTrans" cxnId="{0969337E-A77A-42BC-84A2-785B35225EF7}">
      <dgm:prSet/>
      <dgm:spPr/>
      <dgm:t>
        <a:bodyPr/>
        <a:lstStyle/>
        <a:p>
          <a:endParaRPr lang="en-US">
            <a:latin typeface="+mj-lt"/>
          </a:endParaRPr>
        </a:p>
      </dgm:t>
    </dgm:pt>
    <dgm:pt modelId="{CA8718F8-99FE-4351-B556-81EFD1D4EF3E}" type="sibTrans" cxnId="{0969337E-A77A-42BC-84A2-785B35225EF7}">
      <dgm:prSet/>
      <dgm:spPr/>
      <dgm:t>
        <a:bodyPr/>
        <a:lstStyle/>
        <a:p>
          <a:endParaRPr lang="en-US">
            <a:latin typeface="+mj-lt"/>
          </a:endParaRPr>
        </a:p>
      </dgm:t>
    </dgm:pt>
    <dgm:pt modelId="{E2C56901-89BF-4E63-974C-EE14E737D575}">
      <dgm:prSet phldrT="[Text]"/>
      <dgm:spPr/>
      <dgm:t>
        <a:bodyPr/>
        <a:lstStyle/>
        <a:p>
          <a:r>
            <a:rPr lang="en-US">
              <a:latin typeface="+mj-lt"/>
            </a:rPr>
            <a:t>1</a:t>
          </a:r>
          <a:endParaRPr lang="en-US" dirty="0">
            <a:latin typeface="+mj-lt"/>
          </a:endParaRPr>
        </a:p>
      </dgm:t>
    </dgm:pt>
    <dgm:pt modelId="{5B231EC2-EE1E-489F-8A91-0B40D8B8A466}" type="parTrans" cxnId="{35A2B7D3-E9BE-4F35-81DB-021963DD48B2}">
      <dgm:prSet/>
      <dgm:spPr/>
      <dgm:t>
        <a:bodyPr/>
        <a:lstStyle/>
        <a:p>
          <a:endParaRPr lang="en-US">
            <a:latin typeface="+mj-lt"/>
          </a:endParaRPr>
        </a:p>
      </dgm:t>
    </dgm:pt>
    <dgm:pt modelId="{1EEFFD56-0B9A-44AB-8852-556A86D8CD22}" type="sibTrans" cxnId="{35A2B7D3-E9BE-4F35-81DB-021963DD48B2}">
      <dgm:prSet/>
      <dgm:spPr/>
      <dgm:t>
        <a:bodyPr/>
        <a:lstStyle/>
        <a:p>
          <a:endParaRPr lang="en-US">
            <a:latin typeface="+mj-lt"/>
          </a:endParaRPr>
        </a:p>
      </dgm:t>
    </dgm:pt>
    <dgm:pt modelId="{0D866369-420B-4AC1-9E0D-A8D24E752D0A}">
      <dgm:prSet phldrT="[Text]"/>
      <dgm:spPr/>
      <dgm:t>
        <a:bodyPr/>
        <a:lstStyle/>
        <a:p>
          <a:r>
            <a:rPr lang="en-US" b="1" dirty="0">
              <a:latin typeface="+mj-lt"/>
              <a:cs typeface="Times New Roman"/>
            </a:rPr>
            <a:t>Waves: Light and Sound</a:t>
          </a:r>
        </a:p>
      </dgm:t>
    </dgm:pt>
    <dgm:pt modelId="{13520CB7-E9FA-4D07-884D-326674BFF87C}" type="parTrans" cxnId="{BBE71111-DAB0-494F-9839-557986E09965}">
      <dgm:prSet/>
      <dgm:spPr/>
      <dgm:t>
        <a:bodyPr/>
        <a:lstStyle/>
        <a:p>
          <a:endParaRPr lang="en-US">
            <a:latin typeface="+mj-lt"/>
          </a:endParaRPr>
        </a:p>
      </dgm:t>
    </dgm:pt>
    <dgm:pt modelId="{B1525D99-CD68-4452-B101-4ADB79577AB5}" type="sibTrans" cxnId="{BBE71111-DAB0-494F-9839-557986E09965}">
      <dgm:prSet/>
      <dgm:spPr/>
      <dgm:t>
        <a:bodyPr/>
        <a:lstStyle/>
        <a:p>
          <a:endParaRPr lang="en-US">
            <a:latin typeface="+mj-lt"/>
          </a:endParaRPr>
        </a:p>
      </dgm:t>
    </dgm:pt>
    <dgm:pt modelId="{647EE4CD-9594-4313-86DA-E407F81422D2}">
      <dgm:prSet phldrT="[Text]"/>
      <dgm:spPr/>
      <dgm:t>
        <a:bodyPr/>
        <a:lstStyle/>
        <a:p>
          <a:r>
            <a:rPr lang="en-US">
              <a:latin typeface="+mj-lt"/>
            </a:rPr>
            <a:t>2</a:t>
          </a:r>
          <a:endParaRPr lang="en-US" dirty="0">
            <a:latin typeface="+mj-lt"/>
          </a:endParaRPr>
        </a:p>
      </dgm:t>
    </dgm:pt>
    <dgm:pt modelId="{4B37193E-A6B2-44FA-B2AA-0294DDD0C2EB}" type="parTrans" cxnId="{1CE973D0-1AB8-4C8F-B0D5-9CBFCB9E73DE}">
      <dgm:prSet/>
      <dgm:spPr/>
      <dgm:t>
        <a:bodyPr/>
        <a:lstStyle/>
        <a:p>
          <a:endParaRPr lang="en-US">
            <a:latin typeface="+mj-lt"/>
          </a:endParaRPr>
        </a:p>
      </dgm:t>
    </dgm:pt>
    <dgm:pt modelId="{05E62923-A602-4FED-B787-134C7AA609B9}" type="sibTrans" cxnId="{1CE973D0-1AB8-4C8F-B0D5-9CBFCB9E73DE}">
      <dgm:prSet/>
      <dgm:spPr/>
      <dgm:t>
        <a:bodyPr/>
        <a:lstStyle/>
        <a:p>
          <a:endParaRPr lang="en-US">
            <a:latin typeface="+mj-lt"/>
          </a:endParaRPr>
        </a:p>
      </dgm:t>
    </dgm:pt>
    <dgm:pt modelId="{AF6FB9D6-EC4C-41C6-9556-D3446B1F9C79}">
      <dgm:prSet phldrT="[Text]"/>
      <dgm:spPr/>
      <dgm:t>
        <a:bodyPr/>
        <a:lstStyle/>
        <a:p>
          <a:r>
            <a:rPr lang="en-US" b="1" dirty="0">
              <a:latin typeface="+mj-lt"/>
              <a:cs typeface="Times New Roman"/>
            </a:rPr>
            <a:t>Structures and Properties of Matter</a:t>
          </a:r>
        </a:p>
      </dgm:t>
    </dgm:pt>
    <dgm:pt modelId="{20101A76-E244-4499-B42D-24CBF05E48D5}" type="parTrans" cxnId="{759EE08E-B1AE-48BD-956E-90ECA8472F99}">
      <dgm:prSet/>
      <dgm:spPr/>
      <dgm:t>
        <a:bodyPr/>
        <a:lstStyle/>
        <a:p>
          <a:endParaRPr lang="en-US">
            <a:latin typeface="+mj-lt"/>
          </a:endParaRPr>
        </a:p>
      </dgm:t>
    </dgm:pt>
    <dgm:pt modelId="{183D1439-991E-4557-8704-32CB7A186BDB}" type="sibTrans" cxnId="{759EE08E-B1AE-48BD-956E-90ECA8472F99}">
      <dgm:prSet/>
      <dgm:spPr/>
      <dgm:t>
        <a:bodyPr/>
        <a:lstStyle/>
        <a:p>
          <a:endParaRPr lang="en-US">
            <a:latin typeface="+mj-lt"/>
          </a:endParaRPr>
        </a:p>
      </dgm:t>
    </dgm:pt>
    <dgm:pt modelId="{3CDA93DD-1E9A-486C-A478-2B2D4D62182D}">
      <dgm:prSet phldrT="[Text]"/>
      <dgm:spPr/>
      <dgm:t>
        <a:bodyPr/>
        <a:lstStyle/>
        <a:p>
          <a:r>
            <a:rPr lang="en-US">
              <a:latin typeface="+mj-lt"/>
            </a:rPr>
            <a:t>3</a:t>
          </a:r>
          <a:endParaRPr lang="en-US" dirty="0">
            <a:latin typeface="+mj-lt"/>
          </a:endParaRPr>
        </a:p>
      </dgm:t>
    </dgm:pt>
    <dgm:pt modelId="{35C62353-F9B4-4789-917D-3644576FFDEB}" type="parTrans" cxnId="{ECCC55ED-9A2E-46FA-A716-D49678556600}">
      <dgm:prSet/>
      <dgm:spPr/>
      <dgm:t>
        <a:bodyPr/>
        <a:lstStyle/>
        <a:p>
          <a:endParaRPr lang="en-US">
            <a:latin typeface="+mj-lt"/>
          </a:endParaRPr>
        </a:p>
      </dgm:t>
    </dgm:pt>
    <dgm:pt modelId="{1B43A6A4-DDB4-466C-9B75-1BF16FA05AD0}" type="sibTrans" cxnId="{ECCC55ED-9A2E-46FA-A716-D49678556600}">
      <dgm:prSet/>
      <dgm:spPr/>
      <dgm:t>
        <a:bodyPr/>
        <a:lstStyle/>
        <a:p>
          <a:endParaRPr lang="en-US">
            <a:latin typeface="+mj-lt"/>
          </a:endParaRPr>
        </a:p>
      </dgm:t>
    </dgm:pt>
    <dgm:pt modelId="{FAF43C77-95BE-4543-A8F3-D02E602542F3}">
      <dgm:prSet phldrT="[Text]"/>
      <dgm:spPr/>
      <dgm:t>
        <a:bodyPr/>
        <a:lstStyle/>
        <a:p>
          <a:r>
            <a:rPr lang="en-US">
              <a:latin typeface="+mj-lt"/>
            </a:rPr>
            <a:t>4</a:t>
          </a:r>
          <a:endParaRPr lang="en-US" dirty="0">
            <a:latin typeface="+mj-lt"/>
          </a:endParaRPr>
        </a:p>
      </dgm:t>
    </dgm:pt>
    <dgm:pt modelId="{ABA47321-A56A-47A2-8CE3-487B5C7E2E19}" type="parTrans" cxnId="{51142253-806A-4165-91B4-3F4E1C46BB23}">
      <dgm:prSet/>
      <dgm:spPr/>
      <dgm:t>
        <a:bodyPr/>
        <a:lstStyle/>
        <a:p>
          <a:endParaRPr lang="en-US">
            <a:latin typeface="+mj-lt"/>
          </a:endParaRPr>
        </a:p>
      </dgm:t>
    </dgm:pt>
    <dgm:pt modelId="{2DE56A30-D25E-49BC-AF7E-A35F3C74B7F7}" type="sibTrans" cxnId="{51142253-806A-4165-91B4-3F4E1C46BB23}">
      <dgm:prSet/>
      <dgm:spPr/>
      <dgm:t>
        <a:bodyPr/>
        <a:lstStyle/>
        <a:p>
          <a:endParaRPr lang="en-US">
            <a:latin typeface="+mj-lt"/>
          </a:endParaRPr>
        </a:p>
      </dgm:t>
    </dgm:pt>
    <dgm:pt modelId="{D444CF91-79F0-4875-8582-EF795F9C766E}">
      <dgm:prSet phldrT="[Text]"/>
      <dgm:spPr/>
      <dgm:t>
        <a:bodyPr/>
        <a:lstStyle/>
        <a:p>
          <a:r>
            <a:rPr lang="en-US">
              <a:latin typeface="+mj-lt"/>
            </a:rPr>
            <a:t>5</a:t>
          </a:r>
          <a:endParaRPr lang="en-US" dirty="0">
            <a:latin typeface="+mj-lt"/>
          </a:endParaRPr>
        </a:p>
      </dgm:t>
    </dgm:pt>
    <dgm:pt modelId="{3496BA85-BBB8-477C-AAC5-86013B4366FE}" type="parTrans" cxnId="{241114FF-7EFD-4590-8D4D-B682501FBEE3}">
      <dgm:prSet/>
      <dgm:spPr/>
      <dgm:t>
        <a:bodyPr/>
        <a:lstStyle/>
        <a:p>
          <a:endParaRPr lang="en-US">
            <a:latin typeface="+mj-lt"/>
          </a:endParaRPr>
        </a:p>
      </dgm:t>
    </dgm:pt>
    <dgm:pt modelId="{E01706C1-E57E-48B8-B8D0-0A0E4091EEFE}" type="sibTrans" cxnId="{241114FF-7EFD-4590-8D4D-B682501FBEE3}">
      <dgm:prSet/>
      <dgm:spPr/>
      <dgm:t>
        <a:bodyPr/>
        <a:lstStyle/>
        <a:p>
          <a:endParaRPr lang="en-US">
            <a:latin typeface="+mj-lt"/>
          </a:endParaRPr>
        </a:p>
      </dgm:t>
    </dgm:pt>
    <dgm:pt modelId="{215E2353-0344-43B7-B2E4-0E97BB67EB10}">
      <dgm:prSet/>
      <dgm:spPr/>
      <dgm:t>
        <a:bodyPr/>
        <a:lstStyle/>
        <a:p>
          <a:r>
            <a:rPr lang="en-US" b="1" dirty="0">
              <a:latin typeface="+mj-lt"/>
              <a:cs typeface="Times New Roman"/>
            </a:rPr>
            <a:t>Forces and Interactions</a:t>
          </a:r>
        </a:p>
      </dgm:t>
    </dgm:pt>
    <dgm:pt modelId="{E4124D2C-3658-43AE-A865-6707C5E5AF28}" type="parTrans" cxnId="{384D59F2-6E14-48E1-8F0F-F1B9F45F1DD8}">
      <dgm:prSet/>
      <dgm:spPr/>
      <dgm:t>
        <a:bodyPr/>
        <a:lstStyle/>
        <a:p>
          <a:endParaRPr lang="en-US">
            <a:latin typeface="+mj-lt"/>
          </a:endParaRPr>
        </a:p>
      </dgm:t>
    </dgm:pt>
    <dgm:pt modelId="{388B95E4-EDFD-4CF3-9CD0-0078F80BB021}" type="sibTrans" cxnId="{384D59F2-6E14-48E1-8F0F-F1B9F45F1DD8}">
      <dgm:prSet/>
      <dgm:spPr/>
      <dgm:t>
        <a:bodyPr/>
        <a:lstStyle/>
        <a:p>
          <a:endParaRPr lang="en-US">
            <a:latin typeface="+mj-lt"/>
          </a:endParaRPr>
        </a:p>
      </dgm:t>
    </dgm:pt>
    <dgm:pt modelId="{4DFEC598-EA8A-4FDE-AFB6-375440FA21CC}">
      <dgm:prSet/>
      <dgm:spPr/>
      <dgm:t>
        <a:bodyPr/>
        <a:lstStyle/>
        <a:p>
          <a:r>
            <a:rPr lang="en-US" b="1" dirty="0">
              <a:latin typeface="+mj-lt"/>
              <a:cs typeface="Times New Roman"/>
            </a:rPr>
            <a:t>Energy </a:t>
          </a:r>
        </a:p>
      </dgm:t>
    </dgm:pt>
    <dgm:pt modelId="{DC9ABEFF-4CEE-41AE-B4A7-4F0F7F8DB87D}" type="parTrans" cxnId="{2B81377A-332E-475C-8F73-92F0CED6565A}">
      <dgm:prSet/>
      <dgm:spPr/>
      <dgm:t>
        <a:bodyPr/>
        <a:lstStyle/>
        <a:p>
          <a:endParaRPr lang="en-US">
            <a:latin typeface="+mj-lt"/>
          </a:endParaRPr>
        </a:p>
      </dgm:t>
    </dgm:pt>
    <dgm:pt modelId="{BAF092C4-3CD6-4E09-A3AD-CF7C0B3BB6B6}" type="sibTrans" cxnId="{2B81377A-332E-475C-8F73-92F0CED6565A}">
      <dgm:prSet/>
      <dgm:spPr/>
      <dgm:t>
        <a:bodyPr/>
        <a:lstStyle/>
        <a:p>
          <a:endParaRPr lang="en-US">
            <a:latin typeface="+mj-lt"/>
          </a:endParaRPr>
        </a:p>
      </dgm:t>
    </dgm:pt>
    <dgm:pt modelId="{AD49BB8A-B3CA-4983-ADF8-27AC734E855F}">
      <dgm:prSet/>
      <dgm:spPr/>
      <dgm:t>
        <a:bodyPr/>
        <a:lstStyle/>
        <a:p>
          <a:r>
            <a:rPr lang="en-US" b="1" dirty="0">
              <a:latin typeface="+mj-lt"/>
              <a:cs typeface="Times New Roman"/>
            </a:rPr>
            <a:t>Structures and Properties of Matter</a:t>
          </a:r>
        </a:p>
      </dgm:t>
    </dgm:pt>
    <dgm:pt modelId="{04305DDF-A9E3-47CB-8DC3-81D84C296E0D}" type="parTrans" cxnId="{EC29D710-C2A2-4BC3-B153-E05A9036BB31}">
      <dgm:prSet/>
      <dgm:spPr/>
      <dgm:t>
        <a:bodyPr/>
        <a:lstStyle/>
        <a:p>
          <a:endParaRPr lang="en-US">
            <a:latin typeface="+mj-lt"/>
          </a:endParaRPr>
        </a:p>
      </dgm:t>
    </dgm:pt>
    <dgm:pt modelId="{0F4345A1-9816-4DFE-87D7-736AC02B76D5}" type="sibTrans" cxnId="{EC29D710-C2A2-4BC3-B153-E05A9036BB31}">
      <dgm:prSet/>
      <dgm:spPr/>
      <dgm:t>
        <a:bodyPr/>
        <a:lstStyle/>
        <a:p>
          <a:endParaRPr lang="en-US">
            <a:latin typeface="+mj-lt"/>
          </a:endParaRPr>
        </a:p>
      </dgm:t>
    </dgm:pt>
    <dgm:pt modelId="{4EFD361B-9083-4824-830D-B609016240FC}">
      <dgm:prSet phldrT="[Text]"/>
      <dgm:spPr/>
      <dgm:t>
        <a:bodyPr/>
        <a:lstStyle/>
        <a:p>
          <a:r>
            <a:rPr lang="en-US" b="1" dirty="0">
              <a:latin typeface="+mj-lt"/>
              <a:cs typeface="Times New Roman"/>
            </a:rPr>
            <a:t>Forces and Interactions: Pushes and Pulls</a:t>
          </a:r>
        </a:p>
      </dgm:t>
    </dgm:pt>
    <dgm:pt modelId="{4C70293F-AB95-41EF-97DA-1A0942BF60DB}" type="parTrans" cxnId="{61104132-0813-45BD-B664-FF341A7110A3}">
      <dgm:prSet/>
      <dgm:spPr/>
      <dgm:t>
        <a:bodyPr/>
        <a:lstStyle/>
        <a:p>
          <a:endParaRPr lang="en-US">
            <a:latin typeface="+mj-lt"/>
          </a:endParaRPr>
        </a:p>
      </dgm:t>
    </dgm:pt>
    <dgm:pt modelId="{5DB7226F-DAA5-4D08-B3C8-471BAE5369D6}" type="sibTrans" cxnId="{61104132-0813-45BD-B664-FF341A7110A3}">
      <dgm:prSet/>
      <dgm:spPr/>
      <dgm:t>
        <a:bodyPr/>
        <a:lstStyle/>
        <a:p>
          <a:endParaRPr lang="en-US">
            <a:latin typeface="+mj-lt"/>
          </a:endParaRPr>
        </a:p>
      </dgm:t>
    </dgm:pt>
    <dgm:pt modelId="{C14C3F40-260C-418B-8959-A9DB120E0388}">
      <dgm:prSet/>
      <dgm:spPr/>
      <dgm:t>
        <a:bodyPr/>
        <a:lstStyle/>
        <a:p>
          <a:r>
            <a:rPr lang="en-US" b="1" dirty="0">
              <a:latin typeface="+mj-lt"/>
              <a:cs typeface="Times New Roman"/>
            </a:rPr>
            <a:t>Waves</a:t>
          </a:r>
        </a:p>
      </dgm:t>
    </dgm:pt>
    <dgm:pt modelId="{19628215-2078-44A2-B017-0C0809A33DB7}" type="parTrans" cxnId="{62A0CC68-0955-486B-80B6-A3B4DF1F41BE}">
      <dgm:prSet/>
      <dgm:spPr/>
      <dgm:t>
        <a:bodyPr/>
        <a:lstStyle/>
        <a:p>
          <a:endParaRPr lang="en-US">
            <a:latin typeface="+mj-lt"/>
          </a:endParaRPr>
        </a:p>
      </dgm:t>
    </dgm:pt>
    <dgm:pt modelId="{774D1D1B-EFCE-4D46-8913-5A99FFB8B289}" type="sibTrans" cxnId="{62A0CC68-0955-486B-80B6-A3B4DF1F41BE}">
      <dgm:prSet/>
      <dgm:spPr/>
      <dgm:t>
        <a:bodyPr/>
        <a:lstStyle/>
        <a:p>
          <a:endParaRPr lang="en-US">
            <a:latin typeface="+mj-lt"/>
          </a:endParaRPr>
        </a:p>
      </dgm:t>
    </dgm:pt>
    <dgm:pt modelId="{255DDAC3-46DA-4C7E-97E3-0F684E2B8601}" type="pres">
      <dgm:prSet presAssocID="{BD6BA53F-F047-45EF-9819-35461C1D7278}" presName="linearFlow" presStyleCnt="0">
        <dgm:presLayoutVars>
          <dgm:dir/>
          <dgm:animLvl val="lvl"/>
          <dgm:resizeHandles val="exact"/>
        </dgm:presLayoutVars>
      </dgm:prSet>
      <dgm:spPr/>
    </dgm:pt>
    <dgm:pt modelId="{32A9688F-8884-4A54-8AD7-4055891D45C2}" type="pres">
      <dgm:prSet presAssocID="{B24DBEB0-035A-41E3-A701-88B0D5AC9897}" presName="composite" presStyleCnt="0"/>
      <dgm:spPr/>
    </dgm:pt>
    <dgm:pt modelId="{67B25AD3-C705-410C-994E-B56851DF2FF6}" type="pres">
      <dgm:prSet presAssocID="{B24DBEB0-035A-41E3-A701-88B0D5AC9897}" presName="parentText" presStyleLbl="alignNode1" presStyleIdx="0" presStyleCnt="6">
        <dgm:presLayoutVars>
          <dgm:chMax val="1"/>
          <dgm:bulletEnabled val="1"/>
        </dgm:presLayoutVars>
      </dgm:prSet>
      <dgm:spPr/>
    </dgm:pt>
    <dgm:pt modelId="{1F6B8203-966D-4A7E-A487-D16C5E0811C7}" type="pres">
      <dgm:prSet presAssocID="{B24DBEB0-035A-41E3-A701-88B0D5AC9897}" presName="descendantText" presStyleLbl="alignAcc1" presStyleIdx="0" presStyleCnt="6">
        <dgm:presLayoutVars>
          <dgm:bulletEnabled val="1"/>
        </dgm:presLayoutVars>
      </dgm:prSet>
      <dgm:spPr/>
    </dgm:pt>
    <dgm:pt modelId="{AD4F47E7-B5C4-4C95-AE5C-965B67008B07}" type="pres">
      <dgm:prSet presAssocID="{4C72D528-32DA-4DF8-BB33-BDA126FFD210}" presName="sp" presStyleCnt="0"/>
      <dgm:spPr/>
    </dgm:pt>
    <dgm:pt modelId="{B1CCE2EF-32AC-4CEA-A533-7CDF3E72487E}" type="pres">
      <dgm:prSet presAssocID="{E2C56901-89BF-4E63-974C-EE14E737D575}" presName="composite" presStyleCnt="0"/>
      <dgm:spPr/>
    </dgm:pt>
    <dgm:pt modelId="{1A458434-D67D-4394-8D2C-E26E8B230916}" type="pres">
      <dgm:prSet presAssocID="{E2C56901-89BF-4E63-974C-EE14E737D575}" presName="parentText" presStyleLbl="alignNode1" presStyleIdx="1" presStyleCnt="6">
        <dgm:presLayoutVars>
          <dgm:chMax val="1"/>
          <dgm:bulletEnabled val="1"/>
        </dgm:presLayoutVars>
      </dgm:prSet>
      <dgm:spPr/>
    </dgm:pt>
    <dgm:pt modelId="{49AACA0F-82C8-42B2-A7DD-9AF2088D63C2}" type="pres">
      <dgm:prSet presAssocID="{E2C56901-89BF-4E63-974C-EE14E737D575}" presName="descendantText" presStyleLbl="alignAcc1" presStyleIdx="1" presStyleCnt="6" custLinFactNeighborY="7762">
        <dgm:presLayoutVars>
          <dgm:bulletEnabled val="1"/>
        </dgm:presLayoutVars>
      </dgm:prSet>
      <dgm:spPr/>
    </dgm:pt>
    <dgm:pt modelId="{15AE1720-2AA4-4697-81BB-0FED2B36F131}" type="pres">
      <dgm:prSet presAssocID="{1EEFFD56-0B9A-44AB-8852-556A86D8CD22}" presName="sp" presStyleCnt="0"/>
      <dgm:spPr/>
    </dgm:pt>
    <dgm:pt modelId="{A4727E42-E393-4C80-9586-E1D635751F68}" type="pres">
      <dgm:prSet presAssocID="{647EE4CD-9594-4313-86DA-E407F81422D2}" presName="composite" presStyleCnt="0"/>
      <dgm:spPr/>
    </dgm:pt>
    <dgm:pt modelId="{8C8DD4CB-6A95-4B90-B8D3-C43DCBAE82C3}" type="pres">
      <dgm:prSet presAssocID="{647EE4CD-9594-4313-86DA-E407F81422D2}" presName="parentText" presStyleLbl="alignNode1" presStyleIdx="2" presStyleCnt="6">
        <dgm:presLayoutVars>
          <dgm:chMax val="1"/>
          <dgm:bulletEnabled val="1"/>
        </dgm:presLayoutVars>
      </dgm:prSet>
      <dgm:spPr/>
    </dgm:pt>
    <dgm:pt modelId="{8FAE1CB5-72E8-491E-8B65-507E7B24B2D2}" type="pres">
      <dgm:prSet presAssocID="{647EE4CD-9594-4313-86DA-E407F81422D2}" presName="descendantText" presStyleLbl="alignAcc1" presStyleIdx="2" presStyleCnt="6">
        <dgm:presLayoutVars>
          <dgm:bulletEnabled val="1"/>
        </dgm:presLayoutVars>
      </dgm:prSet>
      <dgm:spPr/>
    </dgm:pt>
    <dgm:pt modelId="{2D21223E-4B1C-4CD6-A277-CBE80570129D}" type="pres">
      <dgm:prSet presAssocID="{05E62923-A602-4FED-B787-134C7AA609B9}" presName="sp" presStyleCnt="0"/>
      <dgm:spPr/>
    </dgm:pt>
    <dgm:pt modelId="{AC4B25BD-5AEF-4400-8960-C43D1C08198A}" type="pres">
      <dgm:prSet presAssocID="{3CDA93DD-1E9A-486C-A478-2B2D4D62182D}" presName="composite" presStyleCnt="0"/>
      <dgm:spPr/>
    </dgm:pt>
    <dgm:pt modelId="{3415EE53-55E6-40C6-A2CA-087CB6588DC9}" type="pres">
      <dgm:prSet presAssocID="{3CDA93DD-1E9A-486C-A478-2B2D4D62182D}" presName="parentText" presStyleLbl="alignNode1" presStyleIdx="3" presStyleCnt="6">
        <dgm:presLayoutVars>
          <dgm:chMax val="1"/>
          <dgm:bulletEnabled val="1"/>
        </dgm:presLayoutVars>
      </dgm:prSet>
      <dgm:spPr/>
    </dgm:pt>
    <dgm:pt modelId="{4D1C869C-19B1-4980-AEDF-EC3EB973EC75}" type="pres">
      <dgm:prSet presAssocID="{3CDA93DD-1E9A-486C-A478-2B2D4D62182D}" presName="descendantText" presStyleLbl="alignAcc1" presStyleIdx="3" presStyleCnt="6">
        <dgm:presLayoutVars>
          <dgm:bulletEnabled val="1"/>
        </dgm:presLayoutVars>
      </dgm:prSet>
      <dgm:spPr/>
    </dgm:pt>
    <dgm:pt modelId="{231F9CB5-A717-4A3D-B373-02394248047F}" type="pres">
      <dgm:prSet presAssocID="{1B43A6A4-DDB4-466C-9B75-1BF16FA05AD0}" presName="sp" presStyleCnt="0"/>
      <dgm:spPr/>
    </dgm:pt>
    <dgm:pt modelId="{156F8A65-A8DF-4B17-912A-69B18FC8B052}" type="pres">
      <dgm:prSet presAssocID="{FAF43C77-95BE-4543-A8F3-D02E602542F3}" presName="composite" presStyleCnt="0"/>
      <dgm:spPr/>
    </dgm:pt>
    <dgm:pt modelId="{8D49374F-AD71-4849-9188-20A5AD8EE1A3}" type="pres">
      <dgm:prSet presAssocID="{FAF43C77-95BE-4543-A8F3-D02E602542F3}" presName="parentText" presStyleLbl="alignNode1" presStyleIdx="4" presStyleCnt="6">
        <dgm:presLayoutVars>
          <dgm:chMax val="1"/>
          <dgm:bulletEnabled val="1"/>
        </dgm:presLayoutVars>
      </dgm:prSet>
      <dgm:spPr/>
    </dgm:pt>
    <dgm:pt modelId="{A71E3D75-1A83-4709-9622-539C6A874DFA}" type="pres">
      <dgm:prSet presAssocID="{FAF43C77-95BE-4543-A8F3-D02E602542F3}" presName="descendantText" presStyleLbl="alignAcc1" presStyleIdx="4" presStyleCnt="6">
        <dgm:presLayoutVars>
          <dgm:bulletEnabled val="1"/>
        </dgm:presLayoutVars>
      </dgm:prSet>
      <dgm:spPr/>
    </dgm:pt>
    <dgm:pt modelId="{B187ED74-8600-4455-9D69-B9CB6245F09B}" type="pres">
      <dgm:prSet presAssocID="{2DE56A30-D25E-49BC-AF7E-A35F3C74B7F7}" presName="sp" presStyleCnt="0"/>
      <dgm:spPr/>
    </dgm:pt>
    <dgm:pt modelId="{08EF4F49-A45F-48B1-AD23-9A595F4A4A7B}" type="pres">
      <dgm:prSet presAssocID="{D444CF91-79F0-4875-8582-EF795F9C766E}" presName="composite" presStyleCnt="0"/>
      <dgm:spPr/>
    </dgm:pt>
    <dgm:pt modelId="{DA939C44-4A97-40E1-8A50-2825CB8A6B61}" type="pres">
      <dgm:prSet presAssocID="{D444CF91-79F0-4875-8582-EF795F9C766E}" presName="parentText" presStyleLbl="alignNode1" presStyleIdx="5" presStyleCnt="6">
        <dgm:presLayoutVars>
          <dgm:chMax val="1"/>
          <dgm:bulletEnabled val="1"/>
        </dgm:presLayoutVars>
      </dgm:prSet>
      <dgm:spPr/>
    </dgm:pt>
    <dgm:pt modelId="{D675A990-F729-4CD6-8C2E-D1016ACBD6C8}" type="pres">
      <dgm:prSet presAssocID="{D444CF91-79F0-4875-8582-EF795F9C766E}" presName="descendantText" presStyleLbl="alignAcc1" presStyleIdx="5" presStyleCnt="6" custLinFactNeighborX="-203" custLinFactNeighborY="-11213">
        <dgm:presLayoutVars>
          <dgm:bulletEnabled val="1"/>
        </dgm:presLayoutVars>
      </dgm:prSet>
      <dgm:spPr/>
    </dgm:pt>
  </dgm:ptLst>
  <dgm:cxnLst>
    <dgm:cxn modelId="{DC6F180C-A1F7-F94C-B619-4AEEDD4A9FAB}" type="presOf" srcId="{4DFEC598-EA8A-4FDE-AFB6-375440FA21CC}" destId="{A71E3D75-1A83-4709-9622-539C6A874DFA}" srcOrd="0" destOrd="0" presId="urn:microsoft.com/office/officeart/2005/8/layout/chevron2"/>
    <dgm:cxn modelId="{6D7F540D-BC7F-D246-BC21-0011F0276E97}" type="presOf" srcId="{BD6BA53F-F047-45EF-9819-35461C1D7278}" destId="{255DDAC3-46DA-4C7E-97E3-0F684E2B8601}" srcOrd="0" destOrd="0" presId="urn:microsoft.com/office/officeart/2005/8/layout/chevron2"/>
    <dgm:cxn modelId="{EDA09D0E-A71B-E44B-B929-93E0303E8F7C}" type="presOf" srcId="{FAF43C77-95BE-4543-A8F3-D02E602542F3}" destId="{8D49374F-AD71-4849-9188-20A5AD8EE1A3}" srcOrd="0" destOrd="0" presId="urn:microsoft.com/office/officeart/2005/8/layout/chevron2"/>
    <dgm:cxn modelId="{EC29D710-C2A2-4BC3-B153-E05A9036BB31}" srcId="{D444CF91-79F0-4875-8582-EF795F9C766E}" destId="{AD49BB8A-B3CA-4983-ADF8-27AC734E855F}" srcOrd="0" destOrd="0" parTransId="{04305DDF-A9E3-47CB-8DC3-81D84C296E0D}" sibTransId="{0F4345A1-9816-4DFE-87D7-736AC02B76D5}"/>
    <dgm:cxn modelId="{BBE71111-DAB0-494F-9839-557986E09965}" srcId="{E2C56901-89BF-4E63-974C-EE14E737D575}" destId="{0D866369-420B-4AC1-9E0D-A8D24E752D0A}" srcOrd="0" destOrd="0" parTransId="{13520CB7-E9FA-4D07-884D-326674BFF87C}" sibTransId="{B1525D99-CD68-4452-B101-4ADB79577AB5}"/>
    <dgm:cxn modelId="{DA3BD82C-D864-B04B-B3E3-50324C603E78}" type="presOf" srcId="{AD49BB8A-B3CA-4983-ADF8-27AC734E855F}" destId="{D675A990-F729-4CD6-8C2E-D1016ACBD6C8}" srcOrd="0" destOrd="0" presId="urn:microsoft.com/office/officeart/2005/8/layout/chevron2"/>
    <dgm:cxn modelId="{61104132-0813-45BD-B664-FF341A7110A3}" srcId="{647EE4CD-9594-4313-86DA-E407F81422D2}" destId="{4EFD361B-9083-4824-830D-B609016240FC}" srcOrd="1" destOrd="0" parTransId="{4C70293F-AB95-41EF-97DA-1A0942BF60DB}" sibTransId="{5DB7226F-DAA5-4D08-B3C8-471BAE5369D6}"/>
    <dgm:cxn modelId="{62F14E39-A067-0644-A12E-C5CCB24573DE}" type="presOf" srcId="{C14C3F40-260C-418B-8959-A9DB120E0388}" destId="{A71E3D75-1A83-4709-9622-539C6A874DFA}" srcOrd="0" destOrd="1" presId="urn:microsoft.com/office/officeart/2005/8/layout/chevron2"/>
    <dgm:cxn modelId="{40221544-F849-4DA2-AFC7-E4F8D2D7CE16}" srcId="{BD6BA53F-F047-45EF-9819-35461C1D7278}" destId="{B24DBEB0-035A-41E3-A701-88B0D5AC9897}" srcOrd="0" destOrd="0" parTransId="{0628E0BA-0366-4086-9571-7A0DFE5A8B00}" sibTransId="{4C72D528-32DA-4DF8-BB33-BDA126FFD210}"/>
    <dgm:cxn modelId="{62A0CC68-0955-486B-80B6-A3B4DF1F41BE}" srcId="{FAF43C77-95BE-4543-A8F3-D02E602542F3}" destId="{C14C3F40-260C-418B-8959-A9DB120E0388}" srcOrd="1" destOrd="0" parTransId="{19628215-2078-44A2-B017-0C0809A33DB7}" sibTransId="{774D1D1B-EFCE-4D46-8913-5A99FFB8B289}"/>
    <dgm:cxn modelId="{8A97854D-4ACF-7144-B7FF-C8DBAB96765A}" type="presOf" srcId="{E2C56901-89BF-4E63-974C-EE14E737D575}" destId="{1A458434-D67D-4394-8D2C-E26E8B230916}" srcOrd="0" destOrd="0" presId="urn:microsoft.com/office/officeart/2005/8/layout/chevron2"/>
    <dgm:cxn modelId="{51142253-806A-4165-91B4-3F4E1C46BB23}" srcId="{BD6BA53F-F047-45EF-9819-35461C1D7278}" destId="{FAF43C77-95BE-4543-A8F3-D02E602542F3}" srcOrd="4" destOrd="0" parTransId="{ABA47321-A56A-47A2-8CE3-487B5C7E2E19}" sibTransId="{2DE56A30-D25E-49BC-AF7E-A35F3C74B7F7}"/>
    <dgm:cxn modelId="{811A2F53-1D31-2648-B70A-42F9126FF5AA}" type="presOf" srcId="{647EE4CD-9594-4313-86DA-E407F81422D2}" destId="{8C8DD4CB-6A95-4B90-B8D3-C43DCBAE82C3}" srcOrd="0" destOrd="0" presId="urn:microsoft.com/office/officeart/2005/8/layout/chevron2"/>
    <dgm:cxn modelId="{2B81377A-332E-475C-8F73-92F0CED6565A}" srcId="{FAF43C77-95BE-4543-A8F3-D02E602542F3}" destId="{4DFEC598-EA8A-4FDE-AFB6-375440FA21CC}" srcOrd="0" destOrd="0" parTransId="{DC9ABEFF-4CEE-41AE-B4A7-4F0F7F8DB87D}" sibTransId="{BAF092C4-3CD6-4E09-A3AD-CF7C0B3BB6B6}"/>
    <dgm:cxn modelId="{0969337E-A77A-42BC-84A2-785B35225EF7}" srcId="{B24DBEB0-035A-41E3-A701-88B0D5AC9897}" destId="{487B02B8-EFA2-480D-A52F-AF6784D92705}" srcOrd="0" destOrd="0" parTransId="{04C92113-1D13-4A64-9D98-FE36BD9B589E}" sibTransId="{CA8718F8-99FE-4351-B556-81EFD1D4EF3E}"/>
    <dgm:cxn modelId="{383FF986-DAFA-7549-93DD-04615547CECC}" type="presOf" srcId="{3CDA93DD-1E9A-486C-A478-2B2D4D62182D}" destId="{3415EE53-55E6-40C6-A2CA-087CB6588DC9}" srcOrd="0" destOrd="0" presId="urn:microsoft.com/office/officeart/2005/8/layout/chevron2"/>
    <dgm:cxn modelId="{759EE08E-B1AE-48BD-956E-90ECA8472F99}" srcId="{647EE4CD-9594-4313-86DA-E407F81422D2}" destId="{AF6FB9D6-EC4C-41C6-9556-D3446B1F9C79}" srcOrd="0" destOrd="0" parTransId="{20101A76-E244-4499-B42D-24CBF05E48D5}" sibTransId="{183D1439-991E-4557-8704-32CB7A186BDB}"/>
    <dgm:cxn modelId="{F3799FA1-A7DA-2C4B-9F44-4E59707579D9}" type="presOf" srcId="{4EFD361B-9083-4824-830D-B609016240FC}" destId="{8FAE1CB5-72E8-491E-8B65-507E7B24B2D2}" srcOrd="0" destOrd="1" presId="urn:microsoft.com/office/officeart/2005/8/layout/chevron2"/>
    <dgm:cxn modelId="{DF5AE6AF-D44F-0945-8A2A-CBD6B848753D}" type="presOf" srcId="{487B02B8-EFA2-480D-A52F-AF6784D92705}" destId="{1F6B8203-966D-4A7E-A487-D16C5E0811C7}" srcOrd="0" destOrd="0" presId="urn:microsoft.com/office/officeart/2005/8/layout/chevron2"/>
    <dgm:cxn modelId="{69BD8BC6-3932-4346-9AB9-02E4DD8BBB98}" type="presOf" srcId="{215E2353-0344-43B7-B2E4-0E97BB67EB10}" destId="{4D1C869C-19B1-4980-AEDF-EC3EB973EC75}" srcOrd="0" destOrd="0" presId="urn:microsoft.com/office/officeart/2005/8/layout/chevron2"/>
    <dgm:cxn modelId="{1CE973D0-1AB8-4C8F-B0D5-9CBFCB9E73DE}" srcId="{BD6BA53F-F047-45EF-9819-35461C1D7278}" destId="{647EE4CD-9594-4313-86DA-E407F81422D2}" srcOrd="2" destOrd="0" parTransId="{4B37193E-A6B2-44FA-B2AA-0294DDD0C2EB}" sibTransId="{05E62923-A602-4FED-B787-134C7AA609B9}"/>
    <dgm:cxn modelId="{35A2B7D3-E9BE-4F35-81DB-021963DD48B2}" srcId="{BD6BA53F-F047-45EF-9819-35461C1D7278}" destId="{E2C56901-89BF-4E63-974C-EE14E737D575}" srcOrd="1" destOrd="0" parTransId="{5B231EC2-EE1E-489F-8A91-0B40D8B8A466}" sibTransId="{1EEFFD56-0B9A-44AB-8852-556A86D8CD22}"/>
    <dgm:cxn modelId="{918400D8-554F-0841-AB7B-D2A8450E17D9}" type="presOf" srcId="{0D866369-420B-4AC1-9E0D-A8D24E752D0A}" destId="{49AACA0F-82C8-42B2-A7DD-9AF2088D63C2}" srcOrd="0" destOrd="0" presId="urn:microsoft.com/office/officeart/2005/8/layout/chevron2"/>
    <dgm:cxn modelId="{3095E7E4-A959-A340-8C9E-2DBC569E2507}" type="presOf" srcId="{D444CF91-79F0-4875-8582-EF795F9C766E}" destId="{DA939C44-4A97-40E1-8A50-2825CB8A6B61}" srcOrd="0" destOrd="0" presId="urn:microsoft.com/office/officeart/2005/8/layout/chevron2"/>
    <dgm:cxn modelId="{3C16F3EC-2F3D-9642-A6F9-994DD4F8BD49}" type="presOf" srcId="{AF6FB9D6-EC4C-41C6-9556-D3446B1F9C79}" destId="{8FAE1CB5-72E8-491E-8B65-507E7B24B2D2}" srcOrd="0" destOrd="0" presId="urn:microsoft.com/office/officeart/2005/8/layout/chevron2"/>
    <dgm:cxn modelId="{ECCC55ED-9A2E-46FA-A716-D49678556600}" srcId="{BD6BA53F-F047-45EF-9819-35461C1D7278}" destId="{3CDA93DD-1E9A-486C-A478-2B2D4D62182D}" srcOrd="3" destOrd="0" parTransId="{35C62353-F9B4-4789-917D-3644576FFDEB}" sibTransId="{1B43A6A4-DDB4-466C-9B75-1BF16FA05AD0}"/>
    <dgm:cxn modelId="{2E61DFEE-9C2B-2C43-805B-F70AAA7093EF}" type="presOf" srcId="{B24DBEB0-035A-41E3-A701-88B0D5AC9897}" destId="{67B25AD3-C705-410C-994E-B56851DF2FF6}" srcOrd="0" destOrd="0" presId="urn:microsoft.com/office/officeart/2005/8/layout/chevron2"/>
    <dgm:cxn modelId="{384D59F2-6E14-48E1-8F0F-F1B9F45F1DD8}" srcId="{3CDA93DD-1E9A-486C-A478-2B2D4D62182D}" destId="{215E2353-0344-43B7-B2E4-0E97BB67EB10}" srcOrd="0" destOrd="0" parTransId="{E4124D2C-3658-43AE-A865-6707C5E5AF28}" sibTransId="{388B95E4-EDFD-4CF3-9CD0-0078F80BB021}"/>
    <dgm:cxn modelId="{241114FF-7EFD-4590-8D4D-B682501FBEE3}" srcId="{BD6BA53F-F047-45EF-9819-35461C1D7278}" destId="{D444CF91-79F0-4875-8582-EF795F9C766E}" srcOrd="5" destOrd="0" parTransId="{3496BA85-BBB8-477C-AAC5-86013B4366FE}" sibTransId="{E01706C1-E57E-48B8-B8D0-0A0E4091EEFE}"/>
    <dgm:cxn modelId="{486DC8B9-3775-A74A-8487-015864E82C84}" type="presParOf" srcId="{255DDAC3-46DA-4C7E-97E3-0F684E2B8601}" destId="{32A9688F-8884-4A54-8AD7-4055891D45C2}" srcOrd="0" destOrd="0" presId="urn:microsoft.com/office/officeart/2005/8/layout/chevron2"/>
    <dgm:cxn modelId="{19A3CF28-2FB5-2D43-9560-E1A4BFEC5897}" type="presParOf" srcId="{32A9688F-8884-4A54-8AD7-4055891D45C2}" destId="{67B25AD3-C705-410C-994E-B56851DF2FF6}" srcOrd="0" destOrd="0" presId="urn:microsoft.com/office/officeart/2005/8/layout/chevron2"/>
    <dgm:cxn modelId="{D4FCD0EC-92C7-4945-BEBC-2C2F98585F8A}" type="presParOf" srcId="{32A9688F-8884-4A54-8AD7-4055891D45C2}" destId="{1F6B8203-966D-4A7E-A487-D16C5E0811C7}" srcOrd="1" destOrd="0" presId="urn:microsoft.com/office/officeart/2005/8/layout/chevron2"/>
    <dgm:cxn modelId="{780B33F0-42E6-B54F-9B4A-FF924AEE8695}" type="presParOf" srcId="{255DDAC3-46DA-4C7E-97E3-0F684E2B8601}" destId="{AD4F47E7-B5C4-4C95-AE5C-965B67008B07}" srcOrd="1" destOrd="0" presId="urn:microsoft.com/office/officeart/2005/8/layout/chevron2"/>
    <dgm:cxn modelId="{3C527236-FA92-A64A-B31D-A110C4A0CAB5}" type="presParOf" srcId="{255DDAC3-46DA-4C7E-97E3-0F684E2B8601}" destId="{B1CCE2EF-32AC-4CEA-A533-7CDF3E72487E}" srcOrd="2" destOrd="0" presId="urn:microsoft.com/office/officeart/2005/8/layout/chevron2"/>
    <dgm:cxn modelId="{911FDE04-B7DC-F840-A206-B7E5ABBA9929}" type="presParOf" srcId="{B1CCE2EF-32AC-4CEA-A533-7CDF3E72487E}" destId="{1A458434-D67D-4394-8D2C-E26E8B230916}" srcOrd="0" destOrd="0" presId="urn:microsoft.com/office/officeart/2005/8/layout/chevron2"/>
    <dgm:cxn modelId="{0FF14B05-9030-9640-9900-039B5B72142B}" type="presParOf" srcId="{B1CCE2EF-32AC-4CEA-A533-7CDF3E72487E}" destId="{49AACA0F-82C8-42B2-A7DD-9AF2088D63C2}" srcOrd="1" destOrd="0" presId="urn:microsoft.com/office/officeart/2005/8/layout/chevron2"/>
    <dgm:cxn modelId="{98024C2D-8816-BF4A-9BBC-54CDA5F95EB8}" type="presParOf" srcId="{255DDAC3-46DA-4C7E-97E3-0F684E2B8601}" destId="{15AE1720-2AA4-4697-81BB-0FED2B36F131}" srcOrd="3" destOrd="0" presId="urn:microsoft.com/office/officeart/2005/8/layout/chevron2"/>
    <dgm:cxn modelId="{85918D4E-8E9A-A241-8C00-3918A64E586C}" type="presParOf" srcId="{255DDAC3-46DA-4C7E-97E3-0F684E2B8601}" destId="{A4727E42-E393-4C80-9586-E1D635751F68}" srcOrd="4" destOrd="0" presId="urn:microsoft.com/office/officeart/2005/8/layout/chevron2"/>
    <dgm:cxn modelId="{7EAEB92D-9187-CA4E-8EE3-D4FF0B162052}" type="presParOf" srcId="{A4727E42-E393-4C80-9586-E1D635751F68}" destId="{8C8DD4CB-6A95-4B90-B8D3-C43DCBAE82C3}" srcOrd="0" destOrd="0" presId="urn:microsoft.com/office/officeart/2005/8/layout/chevron2"/>
    <dgm:cxn modelId="{CDCF0641-7540-EA40-8862-8F0C60F016DD}" type="presParOf" srcId="{A4727E42-E393-4C80-9586-E1D635751F68}" destId="{8FAE1CB5-72E8-491E-8B65-507E7B24B2D2}" srcOrd="1" destOrd="0" presId="urn:microsoft.com/office/officeart/2005/8/layout/chevron2"/>
    <dgm:cxn modelId="{2AF4FEBC-A0F4-E043-86E9-291AE1311D47}" type="presParOf" srcId="{255DDAC3-46DA-4C7E-97E3-0F684E2B8601}" destId="{2D21223E-4B1C-4CD6-A277-CBE80570129D}" srcOrd="5" destOrd="0" presId="urn:microsoft.com/office/officeart/2005/8/layout/chevron2"/>
    <dgm:cxn modelId="{9B124B3B-751A-3147-9561-AB573AB17C8A}" type="presParOf" srcId="{255DDAC3-46DA-4C7E-97E3-0F684E2B8601}" destId="{AC4B25BD-5AEF-4400-8960-C43D1C08198A}" srcOrd="6" destOrd="0" presId="urn:microsoft.com/office/officeart/2005/8/layout/chevron2"/>
    <dgm:cxn modelId="{9079F296-92B1-B244-8867-92E6FB634924}" type="presParOf" srcId="{AC4B25BD-5AEF-4400-8960-C43D1C08198A}" destId="{3415EE53-55E6-40C6-A2CA-087CB6588DC9}" srcOrd="0" destOrd="0" presId="urn:microsoft.com/office/officeart/2005/8/layout/chevron2"/>
    <dgm:cxn modelId="{F3AFC407-167B-6843-A70E-F8CB804761F0}" type="presParOf" srcId="{AC4B25BD-5AEF-4400-8960-C43D1C08198A}" destId="{4D1C869C-19B1-4980-AEDF-EC3EB973EC75}" srcOrd="1" destOrd="0" presId="urn:microsoft.com/office/officeart/2005/8/layout/chevron2"/>
    <dgm:cxn modelId="{230522FD-BA00-8A41-85D1-2121D5192E83}" type="presParOf" srcId="{255DDAC3-46DA-4C7E-97E3-0F684E2B8601}" destId="{231F9CB5-A717-4A3D-B373-02394248047F}" srcOrd="7" destOrd="0" presId="urn:microsoft.com/office/officeart/2005/8/layout/chevron2"/>
    <dgm:cxn modelId="{571E1CEA-D29F-AD43-825F-094609FEC281}" type="presParOf" srcId="{255DDAC3-46DA-4C7E-97E3-0F684E2B8601}" destId="{156F8A65-A8DF-4B17-912A-69B18FC8B052}" srcOrd="8" destOrd="0" presId="urn:microsoft.com/office/officeart/2005/8/layout/chevron2"/>
    <dgm:cxn modelId="{EEA8E805-C51C-DC4B-B8CA-AB4C1242079F}" type="presParOf" srcId="{156F8A65-A8DF-4B17-912A-69B18FC8B052}" destId="{8D49374F-AD71-4849-9188-20A5AD8EE1A3}" srcOrd="0" destOrd="0" presId="urn:microsoft.com/office/officeart/2005/8/layout/chevron2"/>
    <dgm:cxn modelId="{B9A78C69-DCF5-0943-950A-210453C92B09}" type="presParOf" srcId="{156F8A65-A8DF-4B17-912A-69B18FC8B052}" destId="{A71E3D75-1A83-4709-9622-539C6A874DFA}" srcOrd="1" destOrd="0" presId="urn:microsoft.com/office/officeart/2005/8/layout/chevron2"/>
    <dgm:cxn modelId="{EAF68374-BC2C-9D44-9008-2EA09F452707}" type="presParOf" srcId="{255DDAC3-46DA-4C7E-97E3-0F684E2B8601}" destId="{B187ED74-8600-4455-9D69-B9CB6245F09B}" srcOrd="9" destOrd="0" presId="urn:microsoft.com/office/officeart/2005/8/layout/chevron2"/>
    <dgm:cxn modelId="{C57CED1B-2E91-AE49-91ED-9A1E73FCC202}" type="presParOf" srcId="{255DDAC3-46DA-4C7E-97E3-0F684E2B8601}" destId="{08EF4F49-A45F-48B1-AD23-9A595F4A4A7B}" srcOrd="10" destOrd="0" presId="urn:microsoft.com/office/officeart/2005/8/layout/chevron2"/>
    <dgm:cxn modelId="{82413814-8DC6-914B-BC3D-0435B51A07E1}" type="presParOf" srcId="{08EF4F49-A45F-48B1-AD23-9A595F4A4A7B}" destId="{DA939C44-4A97-40E1-8A50-2825CB8A6B61}" srcOrd="0" destOrd="0" presId="urn:microsoft.com/office/officeart/2005/8/layout/chevron2"/>
    <dgm:cxn modelId="{F896CCF1-B8D5-7F4A-8309-072B1D595939}" type="presParOf" srcId="{08EF4F49-A45F-48B1-AD23-9A595F4A4A7B}" destId="{D675A990-F729-4CD6-8C2E-D1016ACBD6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D6BA53F-F047-45EF-9819-35461C1D727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24DBEB0-035A-41E3-A701-88B0D5AC9897}">
      <dgm:prSet phldrT="[Text]" custT="1"/>
      <dgm:spPr/>
      <dgm:t>
        <a:bodyPr/>
        <a:lstStyle/>
        <a:p>
          <a:endParaRPr lang="en-US" sz="1600" dirty="0">
            <a:solidFill>
              <a:schemeClr val="accent3">
                <a:lumMod val="50000"/>
              </a:schemeClr>
            </a:solidFill>
            <a:latin typeface="+mj-lt"/>
          </a:endParaRPr>
        </a:p>
      </dgm:t>
    </dgm:pt>
    <dgm:pt modelId="{0628E0BA-0366-4086-9571-7A0DFE5A8B00}" type="parTrans" cxnId="{40221544-F849-4DA2-AFC7-E4F8D2D7CE16}">
      <dgm:prSet/>
      <dgm:spPr/>
      <dgm:t>
        <a:bodyPr/>
        <a:lstStyle/>
        <a:p>
          <a:endParaRPr lang="en-US" sz="1600">
            <a:latin typeface="+mj-lt"/>
          </a:endParaRPr>
        </a:p>
      </dgm:t>
    </dgm:pt>
    <dgm:pt modelId="{4C72D528-32DA-4DF8-BB33-BDA126FFD210}" type="sibTrans" cxnId="{40221544-F849-4DA2-AFC7-E4F8D2D7CE16}">
      <dgm:prSet/>
      <dgm:spPr/>
      <dgm:t>
        <a:bodyPr/>
        <a:lstStyle/>
        <a:p>
          <a:endParaRPr lang="en-US" sz="1600">
            <a:latin typeface="+mj-lt"/>
          </a:endParaRPr>
        </a:p>
      </dgm:t>
    </dgm:pt>
    <dgm:pt modelId="{487B02B8-EFA2-480D-A52F-AF6784D92705}">
      <dgm:prSet phldrT="[Text]" custT="1"/>
      <dgm:spPr/>
      <dgm:t>
        <a:bodyPr/>
        <a:lstStyle/>
        <a:p>
          <a:r>
            <a:rPr lang="en-US" sz="1600" b="1" dirty="0">
              <a:latin typeface="+mj-lt"/>
              <a:cs typeface="Times New Roman"/>
            </a:rPr>
            <a:t>Structures and Properties of Matter</a:t>
          </a:r>
        </a:p>
      </dgm:t>
    </dgm:pt>
    <dgm:pt modelId="{04C92113-1D13-4A64-9D98-FE36BD9B589E}" type="parTrans" cxnId="{0969337E-A77A-42BC-84A2-785B35225EF7}">
      <dgm:prSet/>
      <dgm:spPr/>
      <dgm:t>
        <a:bodyPr/>
        <a:lstStyle/>
        <a:p>
          <a:endParaRPr lang="en-US" sz="1600">
            <a:latin typeface="+mj-lt"/>
          </a:endParaRPr>
        </a:p>
      </dgm:t>
    </dgm:pt>
    <dgm:pt modelId="{CA8718F8-99FE-4351-B556-81EFD1D4EF3E}" type="sibTrans" cxnId="{0969337E-A77A-42BC-84A2-785B35225EF7}">
      <dgm:prSet/>
      <dgm:spPr/>
      <dgm:t>
        <a:bodyPr/>
        <a:lstStyle/>
        <a:p>
          <a:endParaRPr lang="en-US" sz="1600">
            <a:latin typeface="+mj-lt"/>
          </a:endParaRPr>
        </a:p>
      </dgm:t>
    </dgm:pt>
    <dgm:pt modelId="{E2C56901-89BF-4E63-974C-EE14E737D575}">
      <dgm:prSet phldrT="[Text]" custT="1"/>
      <dgm:spPr/>
      <dgm:t>
        <a:bodyPr/>
        <a:lstStyle/>
        <a:p>
          <a:endParaRPr lang="en-US" sz="1600" dirty="0">
            <a:solidFill>
              <a:schemeClr val="accent3">
                <a:lumMod val="50000"/>
              </a:schemeClr>
            </a:solidFill>
            <a:latin typeface="+mj-lt"/>
          </a:endParaRPr>
        </a:p>
      </dgm:t>
    </dgm:pt>
    <dgm:pt modelId="{5B231EC2-EE1E-489F-8A91-0B40D8B8A466}" type="parTrans" cxnId="{35A2B7D3-E9BE-4F35-81DB-021963DD48B2}">
      <dgm:prSet/>
      <dgm:spPr/>
      <dgm:t>
        <a:bodyPr/>
        <a:lstStyle/>
        <a:p>
          <a:endParaRPr lang="en-US" sz="1600">
            <a:latin typeface="+mj-lt"/>
          </a:endParaRPr>
        </a:p>
      </dgm:t>
    </dgm:pt>
    <dgm:pt modelId="{1EEFFD56-0B9A-44AB-8852-556A86D8CD22}" type="sibTrans" cxnId="{35A2B7D3-E9BE-4F35-81DB-021963DD48B2}">
      <dgm:prSet/>
      <dgm:spPr/>
      <dgm:t>
        <a:bodyPr/>
        <a:lstStyle/>
        <a:p>
          <a:endParaRPr lang="en-US" sz="1600">
            <a:latin typeface="+mj-lt"/>
          </a:endParaRPr>
        </a:p>
      </dgm:t>
    </dgm:pt>
    <dgm:pt modelId="{0D866369-420B-4AC1-9E0D-A8D24E752D0A}">
      <dgm:prSet phldrT="[Text]" custT="1"/>
      <dgm:spPr/>
      <dgm:t>
        <a:bodyPr/>
        <a:lstStyle/>
        <a:p>
          <a:r>
            <a:rPr lang="en-US" sz="1600" b="1" dirty="0">
              <a:latin typeface="+mj-lt"/>
              <a:cs typeface="Times New Roman"/>
            </a:rPr>
            <a:t>Chemical Reactions </a:t>
          </a:r>
        </a:p>
      </dgm:t>
    </dgm:pt>
    <dgm:pt modelId="{13520CB7-E9FA-4D07-884D-326674BFF87C}" type="parTrans" cxnId="{BBE71111-DAB0-494F-9839-557986E09965}">
      <dgm:prSet/>
      <dgm:spPr/>
      <dgm:t>
        <a:bodyPr/>
        <a:lstStyle/>
        <a:p>
          <a:endParaRPr lang="en-US" sz="1600">
            <a:latin typeface="+mj-lt"/>
          </a:endParaRPr>
        </a:p>
      </dgm:t>
    </dgm:pt>
    <dgm:pt modelId="{B1525D99-CD68-4452-B101-4ADB79577AB5}" type="sibTrans" cxnId="{BBE71111-DAB0-494F-9839-557986E09965}">
      <dgm:prSet/>
      <dgm:spPr/>
      <dgm:t>
        <a:bodyPr/>
        <a:lstStyle/>
        <a:p>
          <a:endParaRPr lang="en-US" sz="1600">
            <a:latin typeface="+mj-lt"/>
          </a:endParaRPr>
        </a:p>
      </dgm:t>
    </dgm:pt>
    <dgm:pt modelId="{647EE4CD-9594-4313-86DA-E407F81422D2}">
      <dgm:prSet phldrT="[Text]" custT="1"/>
      <dgm:spPr/>
      <dgm:t>
        <a:bodyPr/>
        <a:lstStyle/>
        <a:p>
          <a:endParaRPr lang="en-US" sz="1600" dirty="0">
            <a:solidFill>
              <a:schemeClr val="accent3">
                <a:lumMod val="50000"/>
              </a:schemeClr>
            </a:solidFill>
            <a:latin typeface="+mj-lt"/>
          </a:endParaRPr>
        </a:p>
      </dgm:t>
    </dgm:pt>
    <dgm:pt modelId="{4B37193E-A6B2-44FA-B2AA-0294DDD0C2EB}" type="parTrans" cxnId="{1CE973D0-1AB8-4C8F-B0D5-9CBFCB9E73DE}">
      <dgm:prSet/>
      <dgm:spPr/>
      <dgm:t>
        <a:bodyPr/>
        <a:lstStyle/>
        <a:p>
          <a:endParaRPr lang="en-US" sz="1600">
            <a:latin typeface="+mj-lt"/>
          </a:endParaRPr>
        </a:p>
      </dgm:t>
    </dgm:pt>
    <dgm:pt modelId="{05E62923-A602-4FED-B787-134C7AA609B9}" type="sibTrans" cxnId="{1CE973D0-1AB8-4C8F-B0D5-9CBFCB9E73DE}">
      <dgm:prSet/>
      <dgm:spPr/>
      <dgm:t>
        <a:bodyPr/>
        <a:lstStyle/>
        <a:p>
          <a:endParaRPr lang="en-US" sz="1600">
            <a:latin typeface="+mj-lt"/>
          </a:endParaRPr>
        </a:p>
      </dgm:t>
    </dgm:pt>
    <dgm:pt modelId="{AF6FB9D6-EC4C-41C6-9556-D3446B1F9C79}">
      <dgm:prSet phldrT="[Text]" custT="1"/>
      <dgm:spPr/>
      <dgm:t>
        <a:bodyPr/>
        <a:lstStyle/>
        <a:p>
          <a:r>
            <a:rPr lang="en-US" sz="1600" b="1" dirty="0">
              <a:latin typeface="+mj-lt"/>
              <a:cs typeface="Times New Roman"/>
            </a:rPr>
            <a:t>Forces and Interactions</a:t>
          </a:r>
        </a:p>
      </dgm:t>
    </dgm:pt>
    <dgm:pt modelId="{20101A76-E244-4499-B42D-24CBF05E48D5}" type="parTrans" cxnId="{759EE08E-B1AE-48BD-956E-90ECA8472F99}">
      <dgm:prSet/>
      <dgm:spPr/>
      <dgm:t>
        <a:bodyPr/>
        <a:lstStyle/>
        <a:p>
          <a:endParaRPr lang="en-US" sz="1600">
            <a:latin typeface="+mj-lt"/>
          </a:endParaRPr>
        </a:p>
      </dgm:t>
    </dgm:pt>
    <dgm:pt modelId="{183D1439-991E-4557-8704-32CB7A186BDB}" type="sibTrans" cxnId="{759EE08E-B1AE-48BD-956E-90ECA8472F99}">
      <dgm:prSet/>
      <dgm:spPr/>
      <dgm:t>
        <a:bodyPr/>
        <a:lstStyle/>
        <a:p>
          <a:endParaRPr lang="en-US" sz="1600">
            <a:latin typeface="+mj-lt"/>
          </a:endParaRPr>
        </a:p>
      </dgm:t>
    </dgm:pt>
    <dgm:pt modelId="{3CDA93DD-1E9A-486C-A478-2B2D4D62182D}">
      <dgm:prSet phldrT="[Text]" custT="1"/>
      <dgm:spPr/>
      <dgm:t>
        <a:bodyPr/>
        <a:lstStyle/>
        <a:p>
          <a:endParaRPr lang="en-US" sz="1600" dirty="0">
            <a:solidFill>
              <a:schemeClr val="accent3">
                <a:lumMod val="50000"/>
              </a:schemeClr>
            </a:solidFill>
            <a:latin typeface="+mj-lt"/>
          </a:endParaRPr>
        </a:p>
      </dgm:t>
    </dgm:pt>
    <dgm:pt modelId="{35C62353-F9B4-4789-917D-3644576FFDEB}" type="parTrans" cxnId="{ECCC55ED-9A2E-46FA-A716-D49678556600}">
      <dgm:prSet/>
      <dgm:spPr/>
      <dgm:t>
        <a:bodyPr/>
        <a:lstStyle/>
        <a:p>
          <a:endParaRPr lang="en-US" sz="1600">
            <a:latin typeface="+mj-lt"/>
          </a:endParaRPr>
        </a:p>
      </dgm:t>
    </dgm:pt>
    <dgm:pt modelId="{1B43A6A4-DDB4-466C-9B75-1BF16FA05AD0}" type="sibTrans" cxnId="{ECCC55ED-9A2E-46FA-A716-D49678556600}">
      <dgm:prSet/>
      <dgm:spPr/>
      <dgm:t>
        <a:bodyPr/>
        <a:lstStyle/>
        <a:p>
          <a:endParaRPr lang="en-US" sz="1600">
            <a:latin typeface="+mj-lt"/>
          </a:endParaRPr>
        </a:p>
      </dgm:t>
    </dgm:pt>
    <dgm:pt modelId="{FAF43C77-95BE-4543-A8F3-D02E602542F3}">
      <dgm:prSet phldrT="[Text]" custT="1"/>
      <dgm:spPr/>
      <dgm:t>
        <a:bodyPr/>
        <a:lstStyle/>
        <a:p>
          <a:endParaRPr lang="en-US" sz="1600" dirty="0">
            <a:solidFill>
              <a:schemeClr val="accent3">
                <a:lumMod val="50000"/>
              </a:schemeClr>
            </a:solidFill>
            <a:latin typeface="+mj-lt"/>
          </a:endParaRPr>
        </a:p>
      </dgm:t>
    </dgm:pt>
    <dgm:pt modelId="{ABA47321-A56A-47A2-8CE3-487B5C7E2E19}" type="parTrans" cxnId="{51142253-806A-4165-91B4-3F4E1C46BB23}">
      <dgm:prSet/>
      <dgm:spPr/>
      <dgm:t>
        <a:bodyPr/>
        <a:lstStyle/>
        <a:p>
          <a:endParaRPr lang="en-US" sz="1600">
            <a:latin typeface="+mj-lt"/>
          </a:endParaRPr>
        </a:p>
      </dgm:t>
    </dgm:pt>
    <dgm:pt modelId="{2DE56A30-D25E-49BC-AF7E-A35F3C74B7F7}" type="sibTrans" cxnId="{51142253-806A-4165-91B4-3F4E1C46BB23}">
      <dgm:prSet/>
      <dgm:spPr/>
      <dgm:t>
        <a:bodyPr/>
        <a:lstStyle/>
        <a:p>
          <a:endParaRPr lang="en-US" sz="1600">
            <a:latin typeface="+mj-lt"/>
          </a:endParaRPr>
        </a:p>
      </dgm:t>
    </dgm:pt>
    <dgm:pt modelId="{D444CF91-79F0-4875-8582-EF795F9C766E}">
      <dgm:prSet phldrT="[Text]" custT="1"/>
      <dgm:spPr/>
      <dgm:t>
        <a:bodyPr/>
        <a:lstStyle/>
        <a:p>
          <a:endParaRPr lang="en-US" sz="1600" dirty="0">
            <a:solidFill>
              <a:schemeClr val="accent3">
                <a:lumMod val="50000"/>
              </a:schemeClr>
            </a:solidFill>
            <a:latin typeface="+mj-lt"/>
          </a:endParaRPr>
        </a:p>
      </dgm:t>
    </dgm:pt>
    <dgm:pt modelId="{3496BA85-BBB8-477C-AAC5-86013B4366FE}" type="parTrans" cxnId="{241114FF-7EFD-4590-8D4D-B682501FBEE3}">
      <dgm:prSet/>
      <dgm:spPr/>
      <dgm:t>
        <a:bodyPr/>
        <a:lstStyle/>
        <a:p>
          <a:endParaRPr lang="en-US" sz="1600">
            <a:latin typeface="+mj-lt"/>
          </a:endParaRPr>
        </a:p>
      </dgm:t>
    </dgm:pt>
    <dgm:pt modelId="{E01706C1-E57E-48B8-B8D0-0A0E4091EEFE}" type="sibTrans" cxnId="{241114FF-7EFD-4590-8D4D-B682501FBEE3}">
      <dgm:prSet/>
      <dgm:spPr/>
      <dgm:t>
        <a:bodyPr/>
        <a:lstStyle/>
        <a:p>
          <a:endParaRPr lang="en-US" sz="1600">
            <a:latin typeface="+mj-lt"/>
          </a:endParaRPr>
        </a:p>
      </dgm:t>
    </dgm:pt>
    <dgm:pt modelId="{215E2353-0344-43B7-B2E4-0E97BB67EB10}">
      <dgm:prSet custT="1"/>
      <dgm:spPr/>
      <dgm:t>
        <a:bodyPr/>
        <a:lstStyle/>
        <a:p>
          <a:r>
            <a:rPr lang="en-US" sz="1600" b="1" dirty="0">
              <a:latin typeface="+mj-lt"/>
              <a:cs typeface="Times New Roman"/>
            </a:rPr>
            <a:t>Energy</a:t>
          </a:r>
          <a:r>
            <a:rPr lang="en-US" sz="1600" dirty="0">
              <a:latin typeface="+mj-lt"/>
              <a:cs typeface="Times New Roman"/>
            </a:rPr>
            <a:t> </a:t>
          </a:r>
        </a:p>
      </dgm:t>
    </dgm:pt>
    <dgm:pt modelId="{E4124D2C-3658-43AE-A865-6707C5E5AF28}" type="parTrans" cxnId="{384D59F2-6E14-48E1-8F0F-F1B9F45F1DD8}">
      <dgm:prSet/>
      <dgm:spPr/>
      <dgm:t>
        <a:bodyPr/>
        <a:lstStyle/>
        <a:p>
          <a:endParaRPr lang="en-US" sz="1600">
            <a:latin typeface="+mj-lt"/>
          </a:endParaRPr>
        </a:p>
      </dgm:t>
    </dgm:pt>
    <dgm:pt modelId="{388B95E4-EDFD-4CF3-9CD0-0078F80BB021}" type="sibTrans" cxnId="{384D59F2-6E14-48E1-8F0F-F1B9F45F1DD8}">
      <dgm:prSet/>
      <dgm:spPr/>
      <dgm:t>
        <a:bodyPr/>
        <a:lstStyle/>
        <a:p>
          <a:endParaRPr lang="en-US" sz="1600">
            <a:latin typeface="+mj-lt"/>
          </a:endParaRPr>
        </a:p>
      </dgm:t>
    </dgm:pt>
    <dgm:pt modelId="{4DFEC598-EA8A-4FDE-AFB6-375440FA21CC}">
      <dgm:prSet custT="1"/>
      <dgm:spPr/>
      <dgm:t>
        <a:bodyPr/>
        <a:lstStyle/>
        <a:p>
          <a:r>
            <a:rPr lang="en-US" sz="1600" b="1" dirty="0">
              <a:latin typeface="+mj-lt"/>
              <a:cs typeface="Times New Roman"/>
            </a:rPr>
            <a:t>Waves and Electromagnetic Radiation </a:t>
          </a:r>
        </a:p>
      </dgm:t>
    </dgm:pt>
    <dgm:pt modelId="{DC9ABEFF-4CEE-41AE-B4A7-4F0F7F8DB87D}" type="parTrans" cxnId="{2B81377A-332E-475C-8F73-92F0CED6565A}">
      <dgm:prSet/>
      <dgm:spPr/>
      <dgm:t>
        <a:bodyPr/>
        <a:lstStyle/>
        <a:p>
          <a:endParaRPr lang="en-US" sz="1600">
            <a:latin typeface="+mj-lt"/>
          </a:endParaRPr>
        </a:p>
      </dgm:t>
    </dgm:pt>
    <dgm:pt modelId="{BAF092C4-3CD6-4E09-A3AD-CF7C0B3BB6B6}" type="sibTrans" cxnId="{2B81377A-332E-475C-8F73-92F0CED6565A}">
      <dgm:prSet/>
      <dgm:spPr/>
      <dgm:t>
        <a:bodyPr/>
        <a:lstStyle/>
        <a:p>
          <a:endParaRPr lang="en-US" sz="1600">
            <a:latin typeface="+mj-lt"/>
          </a:endParaRPr>
        </a:p>
      </dgm:t>
    </dgm:pt>
    <dgm:pt modelId="{AD49BB8A-B3CA-4983-ADF8-27AC734E855F}">
      <dgm:prSet custT="1"/>
      <dgm:spPr/>
      <dgm:t>
        <a:bodyPr/>
        <a:lstStyle/>
        <a:p>
          <a:r>
            <a:rPr lang="en-US" sz="1600" b="1" dirty="0">
              <a:latin typeface="+mj-lt"/>
              <a:cs typeface="Times New Roman"/>
            </a:rPr>
            <a:t>Engineering Design </a:t>
          </a:r>
        </a:p>
      </dgm:t>
    </dgm:pt>
    <dgm:pt modelId="{04305DDF-A9E3-47CB-8DC3-81D84C296E0D}" type="parTrans" cxnId="{EC29D710-C2A2-4BC3-B153-E05A9036BB31}">
      <dgm:prSet/>
      <dgm:spPr/>
      <dgm:t>
        <a:bodyPr/>
        <a:lstStyle/>
        <a:p>
          <a:endParaRPr lang="en-US" sz="1600">
            <a:latin typeface="+mj-lt"/>
          </a:endParaRPr>
        </a:p>
      </dgm:t>
    </dgm:pt>
    <dgm:pt modelId="{0F4345A1-9816-4DFE-87D7-736AC02B76D5}" type="sibTrans" cxnId="{EC29D710-C2A2-4BC3-B153-E05A9036BB31}">
      <dgm:prSet/>
      <dgm:spPr/>
      <dgm:t>
        <a:bodyPr/>
        <a:lstStyle/>
        <a:p>
          <a:endParaRPr lang="en-US" sz="1600">
            <a:latin typeface="+mj-lt"/>
          </a:endParaRPr>
        </a:p>
      </dgm:t>
    </dgm:pt>
    <dgm:pt modelId="{255DDAC3-46DA-4C7E-97E3-0F684E2B8601}" type="pres">
      <dgm:prSet presAssocID="{BD6BA53F-F047-45EF-9819-35461C1D7278}" presName="linearFlow" presStyleCnt="0">
        <dgm:presLayoutVars>
          <dgm:dir/>
          <dgm:animLvl val="lvl"/>
          <dgm:resizeHandles val="exact"/>
        </dgm:presLayoutVars>
      </dgm:prSet>
      <dgm:spPr/>
    </dgm:pt>
    <dgm:pt modelId="{32A9688F-8884-4A54-8AD7-4055891D45C2}" type="pres">
      <dgm:prSet presAssocID="{B24DBEB0-035A-41E3-A701-88B0D5AC9897}" presName="composite" presStyleCnt="0"/>
      <dgm:spPr/>
    </dgm:pt>
    <dgm:pt modelId="{67B25AD3-C705-410C-994E-B56851DF2FF6}" type="pres">
      <dgm:prSet presAssocID="{B24DBEB0-035A-41E3-A701-88B0D5AC9897}" presName="parentText" presStyleLbl="alignNode1" presStyleIdx="0" presStyleCnt="6">
        <dgm:presLayoutVars>
          <dgm:chMax val="1"/>
          <dgm:bulletEnabled val="1"/>
        </dgm:presLayoutVars>
      </dgm:prSet>
      <dgm:spPr/>
    </dgm:pt>
    <dgm:pt modelId="{1F6B8203-966D-4A7E-A487-D16C5E0811C7}" type="pres">
      <dgm:prSet presAssocID="{B24DBEB0-035A-41E3-A701-88B0D5AC9897}" presName="descendantText" presStyleLbl="alignAcc1" presStyleIdx="0" presStyleCnt="6" custLinFactNeighborX="0" custLinFactNeighborY="10360">
        <dgm:presLayoutVars>
          <dgm:bulletEnabled val="1"/>
        </dgm:presLayoutVars>
      </dgm:prSet>
      <dgm:spPr/>
    </dgm:pt>
    <dgm:pt modelId="{AD4F47E7-B5C4-4C95-AE5C-965B67008B07}" type="pres">
      <dgm:prSet presAssocID="{4C72D528-32DA-4DF8-BB33-BDA126FFD210}" presName="sp" presStyleCnt="0"/>
      <dgm:spPr/>
    </dgm:pt>
    <dgm:pt modelId="{B1CCE2EF-32AC-4CEA-A533-7CDF3E72487E}" type="pres">
      <dgm:prSet presAssocID="{E2C56901-89BF-4E63-974C-EE14E737D575}" presName="composite" presStyleCnt="0"/>
      <dgm:spPr/>
    </dgm:pt>
    <dgm:pt modelId="{1A458434-D67D-4394-8D2C-E26E8B230916}" type="pres">
      <dgm:prSet presAssocID="{E2C56901-89BF-4E63-974C-EE14E737D575}" presName="parentText" presStyleLbl="alignNode1" presStyleIdx="1" presStyleCnt="6">
        <dgm:presLayoutVars>
          <dgm:chMax val="1"/>
          <dgm:bulletEnabled val="1"/>
        </dgm:presLayoutVars>
      </dgm:prSet>
      <dgm:spPr/>
    </dgm:pt>
    <dgm:pt modelId="{49AACA0F-82C8-42B2-A7DD-9AF2088D63C2}" type="pres">
      <dgm:prSet presAssocID="{E2C56901-89BF-4E63-974C-EE14E737D575}" presName="descendantText" presStyleLbl="alignAcc1" presStyleIdx="1" presStyleCnt="6">
        <dgm:presLayoutVars>
          <dgm:bulletEnabled val="1"/>
        </dgm:presLayoutVars>
      </dgm:prSet>
      <dgm:spPr/>
    </dgm:pt>
    <dgm:pt modelId="{15AE1720-2AA4-4697-81BB-0FED2B36F131}" type="pres">
      <dgm:prSet presAssocID="{1EEFFD56-0B9A-44AB-8852-556A86D8CD22}" presName="sp" presStyleCnt="0"/>
      <dgm:spPr/>
    </dgm:pt>
    <dgm:pt modelId="{A4727E42-E393-4C80-9586-E1D635751F68}" type="pres">
      <dgm:prSet presAssocID="{647EE4CD-9594-4313-86DA-E407F81422D2}" presName="composite" presStyleCnt="0"/>
      <dgm:spPr/>
    </dgm:pt>
    <dgm:pt modelId="{8C8DD4CB-6A95-4B90-B8D3-C43DCBAE82C3}" type="pres">
      <dgm:prSet presAssocID="{647EE4CD-9594-4313-86DA-E407F81422D2}" presName="parentText" presStyleLbl="alignNode1" presStyleIdx="2" presStyleCnt="6">
        <dgm:presLayoutVars>
          <dgm:chMax val="1"/>
          <dgm:bulletEnabled val="1"/>
        </dgm:presLayoutVars>
      </dgm:prSet>
      <dgm:spPr/>
    </dgm:pt>
    <dgm:pt modelId="{8FAE1CB5-72E8-491E-8B65-507E7B24B2D2}" type="pres">
      <dgm:prSet presAssocID="{647EE4CD-9594-4313-86DA-E407F81422D2}" presName="descendantText" presStyleLbl="alignAcc1" presStyleIdx="2" presStyleCnt="6">
        <dgm:presLayoutVars>
          <dgm:bulletEnabled val="1"/>
        </dgm:presLayoutVars>
      </dgm:prSet>
      <dgm:spPr/>
    </dgm:pt>
    <dgm:pt modelId="{2D21223E-4B1C-4CD6-A277-CBE80570129D}" type="pres">
      <dgm:prSet presAssocID="{05E62923-A602-4FED-B787-134C7AA609B9}" presName="sp" presStyleCnt="0"/>
      <dgm:spPr/>
    </dgm:pt>
    <dgm:pt modelId="{AC4B25BD-5AEF-4400-8960-C43D1C08198A}" type="pres">
      <dgm:prSet presAssocID="{3CDA93DD-1E9A-486C-A478-2B2D4D62182D}" presName="composite" presStyleCnt="0"/>
      <dgm:spPr/>
    </dgm:pt>
    <dgm:pt modelId="{3415EE53-55E6-40C6-A2CA-087CB6588DC9}" type="pres">
      <dgm:prSet presAssocID="{3CDA93DD-1E9A-486C-A478-2B2D4D62182D}" presName="parentText" presStyleLbl="alignNode1" presStyleIdx="3" presStyleCnt="6">
        <dgm:presLayoutVars>
          <dgm:chMax val="1"/>
          <dgm:bulletEnabled val="1"/>
        </dgm:presLayoutVars>
      </dgm:prSet>
      <dgm:spPr/>
    </dgm:pt>
    <dgm:pt modelId="{4D1C869C-19B1-4980-AEDF-EC3EB973EC75}" type="pres">
      <dgm:prSet presAssocID="{3CDA93DD-1E9A-486C-A478-2B2D4D62182D}" presName="descendantText" presStyleLbl="alignAcc1" presStyleIdx="3" presStyleCnt="6">
        <dgm:presLayoutVars>
          <dgm:bulletEnabled val="1"/>
        </dgm:presLayoutVars>
      </dgm:prSet>
      <dgm:spPr/>
    </dgm:pt>
    <dgm:pt modelId="{231F9CB5-A717-4A3D-B373-02394248047F}" type="pres">
      <dgm:prSet presAssocID="{1B43A6A4-DDB4-466C-9B75-1BF16FA05AD0}" presName="sp" presStyleCnt="0"/>
      <dgm:spPr/>
    </dgm:pt>
    <dgm:pt modelId="{156F8A65-A8DF-4B17-912A-69B18FC8B052}" type="pres">
      <dgm:prSet presAssocID="{FAF43C77-95BE-4543-A8F3-D02E602542F3}" presName="composite" presStyleCnt="0"/>
      <dgm:spPr/>
    </dgm:pt>
    <dgm:pt modelId="{8D49374F-AD71-4849-9188-20A5AD8EE1A3}" type="pres">
      <dgm:prSet presAssocID="{FAF43C77-95BE-4543-A8F3-D02E602542F3}" presName="parentText" presStyleLbl="alignNode1" presStyleIdx="4" presStyleCnt="6">
        <dgm:presLayoutVars>
          <dgm:chMax val="1"/>
          <dgm:bulletEnabled val="1"/>
        </dgm:presLayoutVars>
      </dgm:prSet>
      <dgm:spPr/>
    </dgm:pt>
    <dgm:pt modelId="{A71E3D75-1A83-4709-9622-539C6A874DFA}" type="pres">
      <dgm:prSet presAssocID="{FAF43C77-95BE-4543-A8F3-D02E602542F3}" presName="descendantText" presStyleLbl="alignAcc1" presStyleIdx="4" presStyleCnt="6">
        <dgm:presLayoutVars>
          <dgm:bulletEnabled val="1"/>
        </dgm:presLayoutVars>
      </dgm:prSet>
      <dgm:spPr/>
    </dgm:pt>
    <dgm:pt modelId="{B187ED74-8600-4455-9D69-B9CB6245F09B}" type="pres">
      <dgm:prSet presAssocID="{2DE56A30-D25E-49BC-AF7E-A35F3C74B7F7}" presName="sp" presStyleCnt="0"/>
      <dgm:spPr/>
    </dgm:pt>
    <dgm:pt modelId="{08EF4F49-A45F-48B1-AD23-9A595F4A4A7B}" type="pres">
      <dgm:prSet presAssocID="{D444CF91-79F0-4875-8582-EF795F9C766E}" presName="composite" presStyleCnt="0"/>
      <dgm:spPr/>
    </dgm:pt>
    <dgm:pt modelId="{DA939C44-4A97-40E1-8A50-2825CB8A6B61}" type="pres">
      <dgm:prSet presAssocID="{D444CF91-79F0-4875-8582-EF795F9C766E}" presName="parentText" presStyleLbl="alignNode1" presStyleIdx="5" presStyleCnt="6">
        <dgm:presLayoutVars>
          <dgm:chMax val="1"/>
          <dgm:bulletEnabled val="1"/>
        </dgm:presLayoutVars>
      </dgm:prSet>
      <dgm:spPr/>
    </dgm:pt>
    <dgm:pt modelId="{D675A990-F729-4CD6-8C2E-D1016ACBD6C8}" type="pres">
      <dgm:prSet presAssocID="{D444CF91-79F0-4875-8582-EF795F9C766E}" presName="descendantText" presStyleLbl="alignAcc1" presStyleIdx="5" presStyleCnt="6" custLinFactNeighborX="-643" custLinFactNeighborY="-11213">
        <dgm:presLayoutVars>
          <dgm:bulletEnabled val="1"/>
        </dgm:presLayoutVars>
      </dgm:prSet>
      <dgm:spPr/>
    </dgm:pt>
  </dgm:ptLst>
  <dgm:cxnLst>
    <dgm:cxn modelId="{40FF2B0B-48D4-1C4D-A91D-26809342C7F7}" type="presOf" srcId="{3CDA93DD-1E9A-486C-A478-2B2D4D62182D}" destId="{3415EE53-55E6-40C6-A2CA-087CB6588DC9}" srcOrd="0" destOrd="0" presId="urn:microsoft.com/office/officeart/2005/8/layout/chevron2"/>
    <dgm:cxn modelId="{EC29D710-C2A2-4BC3-B153-E05A9036BB31}" srcId="{D444CF91-79F0-4875-8582-EF795F9C766E}" destId="{AD49BB8A-B3CA-4983-ADF8-27AC734E855F}" srcOrd="0" destOrd="0" parTransId="{04305DDF-A9E3-47CB-8DC3-81D84C296E0D}" sibTransId="{0F4345A1-9816-4DFE-87D7-736AC02B76D5}"/>
    <dgm:cxn modelId="{BBE71111-DAB0-494F-9839-557986E09965}" srcId="{E2C56901-89BF-4E63-974C-EE14E737D575}" destId="{0D866369-420B-4AC1-9E0D-A8D24E752D0A}" srcOrd="0" destOrd="0" parTransId="{13520CB7-E9FA-4D07-884D-326674BFF87C}" sibTransId="{B1525D99-CD68-4452-B101-4ADB79577AB5}"/>
    <dgm:cxn modelId="{05B6F815-6D59-354E-9935-840CF4C81E20}" type="presOf" srcId="{FAF43C77-95BE-4543-A8F3-D02E602542F3}" destId="{8D49374F-AD71-4849-9188-20A5AD8EE1A3}" srcOrd="0" destOrd="0" presId="urn:microsoft.com/office/officeart/2005/8/layout/chevron2"/>
    <dgm:cxn modelId="{1FC8AF1D-4ACD-4E47-8988-EF509D0F21C7}" type="presOf" srcId="{AD49BB8A-B3CA-4983-ADF8-27AC734E855F}" destId="{D675A990-F729-4CD6-8C2E-D1016ACBD6C8}" srcOrd="0" destOrd="0" presId="urn:microsoft.com/office/officeart/2005/8/layout/chevron2"/>
    <dgm:cxn modelId="{754C0134-F083-164C-83D6-D96CA71E70A0}" type="presOf" srcId="{647EE4CD-9594-4313-86DA-E407F81422D2}" destId="{8C8DD4CB-6A95-4B90-B8D3-C43DCBAE82C3}" srcOrd="0" destOrd="0" presId="urn:microsoft.com/office/officeart/2005/8/layout/chevron2"/>
    <dgm:cxn modelId="{58AFAB3B-5A3A-4440-B769-F82FABD9E562}" type="presOf" srcId="{4DFEC598-EA8A-4FDE-AFB6-375440FA21CC}" destId="{A71E3D75-1A83-4709-9622-539C6A874DFA}" srcOrd="0" destOrd="0" presId="urn:microsoft.com/office/officeart/2005/8/layout/chevron2"/>
    <dgm:cxn modelId="{FFDC435F-F761-3343-8B62-4CDAC5811F73}" type="presOf" srcId="{B24DBEB0-035A-41E3-A701-88B0D5AC9897}" destId="{67B25AD3-C705-410C-994E-B56851DF2FF6}" srcOrd="0" destOrd="0" presId="urn:microsoft.com/office/officeart/2005/8/layout/chevron2"/>
    <dgm:cxn modelId="{0B80CE5F-38FB-8143-8592-0F241232EFFF}" type="presOf" srcId="{215E2353-0344-43B7-B2E4-0E97BB67EB10}" destId="{4D1C869C-19B1-4980-AEDF-EC3EB973EC75}" srcOrd="0" destOrd="0" presId="urn:microsoft.com/office/officeart/2005/8/layout/chevron2"/>
    <dgm:cxn modelId="{9821E042-D156-EB45-9CDD-A4DE4B9C4A93}" type="presOf" srcId="{AF6FB9D6-EC4C-41C6-9556-D3446B1F9C79}" destId="{8FAE1CB5-72E8-491E-8B65-507E7B24B2D2}" srcOrd="0" destOrd="0" presId="urn:microsoft.com/office/officeart/2005/8/layout/chevron2"/>
    <dgm:cxn modelId="{DD3EB163-8F32-F744-B3BB-E5B86631B8C8}" type="presOf" srcId="{487B02B8-EFA2-480D-A52F-AF6784D92705}" destId="{1F6B8203-966D-4A7E-A487-D16C5E0811C7}" srcOrd="0" destOrd="0" presId="urn:microsoft.com/office/officeart/2005/8/layout/chevron2"/>
    <dgm:cxn modelId="{40221544-F849-4DA2-AFC7-E4F8D2D7CE16}" srcId="{BD6BA53F-F047-45EF-9819-35461C1D7278}" destId="{B24DBEB0-035A-41E3-A701-88B0D5AC9897}" srcOrd="0" destOrd="0" parTransId="{0628E0BA-0366-4086-9571-7A0DFE5A8B00}" sibTransId="{4C72D528-32DA-4DF8-BB33-BDA126FFD210}"/>
    <dgm:cxn modelId="{51142253-806A-4165-91B4-3F4E1C46BB23}" srcId="{BD6BA53F-F047-45EF-9819-35461C1D7278}" destId="{FAF43C77-95BE-4543-A8F3-D02E602542F3}" srcOrd="4" destOrd="0" parTransId="{ABA47321-A56A-47A2-8CE3-487B5C7E2E19}" sibTransId="{2DE56A30-D25E-49BC-AF7E-A35F3C74B7F7}"/>
    <dgm:cxn modelId="{2B81377A-332E-475C-8F73-92F0CED6565A}" srcId="{FAF43C77-95BE-4543-A8F3-D02E602542F3}" destId="{4DFEC598-EA8A-4FDE-AFB6-375440FA21CC}" srcOrd="0" destOrd="0" parTransId="{DC9ABEFF-4CEE-41AE-B4A7-4F0F7F8DB87D}" sibTransId="{BAF092C4-3CD6-4E09-A3AD-CF7C0B3BB6B6}"/>
    <dgm:cxn modelId="{DCC0F37B-0C6C-204E-97B3-74EAF376D8D3}" type="presOf" srcId="{0D866369-420B-4AC1-9E0D-A8D24E752D0A}" destId="{49AACA0F-82C8-42B2-A7DD-9AF2088D63C2}" srcOrd="0" destOrd="0" presId="urn:microsoft.com/office/officeart/2005/8/layout/chevron2"/>
    <dgm:cxn modelId="{0969337E-A77A-42BC-84A2-785B35225EF7}" srcId="{B24DBEB0-035A-41E3-A701-88B0D5AC9897}" destId="{487B02B8-EFA2-480D-A52F-AF6784D92705}" srcOrd="0" destOrd="0" parTransId="{04C92113-1D13-4A64-9D98-FE36BD9B589E}" sibTransId="{CA8718F8-99FE-4351-B556-81EFD1D4EF3E}"/>
    <dgm:cxn modelId="{67B1E67E-189B-1245-A774-3974AEDA7AF6}" type="presOf" srcId="{BD6BA53F-F047-45EF-9819-35461C1D7278}" destId="{255DDAC3-46DA-4C7E-97E3-0F684E2B8601}" srcOrd="0" destOrd="0" presId="urn:microsoft.com/office/officeart/2005/8/layout/chevron2"/>
    <dgm:cxn modelId="{759EE08E-B1AE-48BD-956E-90ECA8472F99}" srcId="{647EE4CD-9594-4313-86DA-E407F81422D2}" destId="{AF6FB9D6-EC4C-41C6-9556-D3446B1F9C79}" srcOrd="0" destOrd="0" parTransId="{20101A76-E244-4499-B42D-24CBF05E48D5}" sibTransId="{183D1439-991E-4557-8704-32CB7A186BDB}"/>
    <dgm:cxn modelId="{714B37AC-07A5-6749-AE74-ADAD7EC138BF}" type="presOf" srcId="{D444CF91-79F0-4875-8582-EF795F9C766E}" destId="{DA939C44-4A97-40E1-8A50-2825CB8A6B61}" srcOrd="0" destOrd="0" presId="urn:microsoft.com/office/officeart/2005/8/layout/chevron2"/>
    <dgm:cxn modelId="{1CE973D0-1AB8-4C8F-B0D5-9CBFCB9E73DE}" srcId="{BD6BA53F-F047-45EF-9819-35461C1D7278}" destId="{647EE4CD-9594-4313-86DA-E407F81422D2}" srcOrd="2" destOrd="0" parTransId="{4B37193E-A6B2-44FA-B2AA-0294DDD0C2EB}" sibTransId="{05E62923-A602-4FED-B787-134C7AA609B9}"/>
    <dgm:cxn modelId="{35A2B7D3-E9BE-4F35-81DB-021963DD48B2}" srcId="{BD6BA53F-F047-45EF-9819-35461C1D7278}" destId="{E2C56901-89BF-4E63-974C-EE14E737D575}" srcOrd="1" destOrd="0" parTransId="{5B231EC2-EE1E-489F-8A91-0B40D8B8A466}" sibTransId="{1EEFFD56-0B9A-44AB-8852-556A86D8CD22}"/>
    <dgm:cxn modelId="{ECCC55ED-9A2E-46FA-A716-D49678556600}" srcId="{BD6BA53F-F047-45EF-9819-35461C1D7278}" destId="{3CDA93DD-1E9A-486C-A478-2B2D4D62182D}" srcOrd="3" destOrd="0" parTransId="{35C62353-F9B4-4789-917D-3644576FFDEB}" sibTransId="{1B43A6A4-DDB4-466C-9B75-1BF16FA05AD0}"/>
    <dgm:cxn modelId="{180475F0-5707-C947-8CD7-99F4307CC2BA}" type="presOf" srcId="{E2C56901-89BF-4E63-974C-EE14E737D575}" destId="{1A458434-D67D-4394-8D2C-E26E8B230916}" srcOrd="0" destOrd="0" presId="urn:microsoft.com/office/officeart/2005/8/layout/chevron2"/>
    <dgm:cxn modelId="{384D59F2-6E14-48E1-8F0F-F1B9F45F1DD8}" srcId="{3CDA93DD-1E9A-486C-A478-2B2D4D62182D}" destId="{215E2353-0344-43B7-B2E4-0E97BB67EB10}" srcOrd="0" destOrd="0" parTransId="{E4124D2C-3658-43AE-A865-6707C5E5AF28}" sibTransId="{388B95E4-EDFD-4CF3-9CD0-0078F80BB021}"/>
    <dgm:cxn modelId="{241114FF-7EFD-4590-8D4D-B682501FBEE3}" srcId="{BD6BA53F-F047-45EF-9819-35461C1D7278}" destId="{D444CF91-79F0-4875-8582-EF795F9C766E}" srcOrd="5" destOrd="0" parTransId="{3496BA85-BBB8-477C-AAC5-86013B4366FE}" sibTransId="{E01706C1-E57E-48B8-B8D0-0A0E4091EEFE}"/>
    <dgm:cxn modelId="{6F4331C0-8615-EF46-A76F-5AE51B6A3611}" type="presParOf" srcId="{255DDAC3-46DA-4C7E-97E3-0F684E2B8601}" destId="{32A9688F-8884-4A54-8AD7-4055891D45C2}" srcOrd="0" destOrd="0" presId="urn:microsoft.com/office/officeart/2005/8/layout/chevron2"/>
    <dgm:cxn modelId="{7522ACA5-618C-4142-A104-161641955A48}" type="presParOf" srcId="{32A9688F-8884-4A54-8AD7-4055891D45C2}" destId="{67B25AD3-C705-410C-994E-B56851DF2FF6}" srcOrd="0" destOrd="0" presId="urn:microsoft.com/office/officeart/2005/8/layout/chevron2"/>
    <dgm:cxn modelId="{FA969EC5-72EA-8C40-8954-B88FAF3C8E8D}" type="presParOf" srcId="{32A9688F-8884-4A54-8AD7-4055891D45C2}" destId="{1F6B8203-966D-4A7E-A487-D16C5E0811C7}" srcOrd="1" destOrd="0" presId="urn:microsoft.com/office/officeart/2005/8/layout/chevron2"/>
    <dgm:cxn modelId="{F9BDCCBB-31AC-344E-8352-C319D49157CC}" type="presParOf" srcId="{255DDAC3-46DA-4C7E-97E3-0F684E2B8601}" destId="{AD4F47E7-B5C4-4C95-AE5C-965B67008B07}" srcOrd="1" destOrd="0" presId="urn:microsoft.com/office/officeart/2005/8/layout/chevron2"/>
    <dgm:cxn modelId="{D08B9597-1B45-AF40-8D86-2F8776047C1B}" type="presParOf" srcId="{255DDAC3-46DA-4C7E-97E3-0F684E2B8601}" destId="{B1CCE2EF-32AC-4CEA-A533-7CDF3E72487E}" srcOrd="2" destOrd="0" presId="urn:microsoft.com/office/officeart/2005/8/layout/chevron2"/>
    <dgm:cxn modelId="{170F7036-6501-1944-BCF5-418ECD00BF5D}" type="presParOf" srcId="{B1CCE2EF-32AC-4CEA-A533-7CDF3E72487E}" destId="{1A458434-D67D-4394-8D2C-E26E8B230916}" srcOrd="0" destOrd="0" presId="urn:microsoft.com/office/officeart/2005/8/layout/chevron2"/>
    <dgm:cxn modelId="{9E1C706E-A590-FA44-B5B3-560276819213}" type="presParOf" srcId="{B1CCE2EF-32AC-4CEA-A533-7CDF3E72487E}" destId="{49AACA0F-82C8-42B2-A7DD-9AF2088D63C2}" srcOrd="1" destOrd="0" presId="urn:microsoft.com/office/officeart/2005/8/layout/chevron2"/>
    <dgm:cxn modelId="{484782DC-2AA7-2A47-8E01-717ED5DC621E}" type="presParOf" srcId="{255DDAC3-46DA-4C7E-97E3-0F684E2B8601}" destId="{15AE1720-2AA4-4697-81BB-0FED2B36F131}" srcOrd="3" destOrd="0" presId="urn:microsoft.com/office/officeart/2005/8/layout/chevron2"/>
    <dgm:cxn modelId="{313C6123-3F36-FE4E-AC07-4BC6FC4BAB97}" type="presParOf" srcId="{255DDAC3-46DA-4C7E-97E3-0F684E2B8601}" destId="{A4727E42-E393-4C80-9586-E1D635751F68}" srcOrd="4" destOrd="0" presId="urn:microsoft.com/office/officeart/2005/8/layout/chevron2"/>
    <dgm:cxn modelId="{8A943AF9-47FF-4B40-8575-B40AACE5A46E}" type="presParOf" srcId="{A4727E42-E393-4C80-9586-E1D635751F68}" destId="{8C8DD4CB-6A95-4B90-B8D3-C43DCBAE82C3}" srcOrd="0" destOrd="0" presId="urn:microsoft.com/office/officeart/2005/8/layout/chevron2"/>
    <dgm:cxn modelId="{99D1C0EC-F1DD-E946-8810-C78DB2BDCECA}" type="presParOf" srcId="{A4727E42-E393-4C80-9586-E1D635751F68}" destId="{8FAE1CB5-72E8-491E-8B65-507E7B24B2D2}" srcOrd="1" destOrd="0" presId="urn:microsoft.com/office/officeart/2005/8/layout/chevron2"/>
    <dgm:cxn modelId="{7D51D719-DE64-B74C-B073-4ECC802C81F7}" type="presParOf" srcId="{255DDAC3-46DA-4C7E-97E3-0F684E2B8601}" destId="{2D21223E-4B1C-4CD6-A277-CBE80570129D}" srcOrd="5" destOrd="0" presId="urn:microsoft.com/office/officeart/2005/8/layout/chevron2"/>
    <dgm:cxn modelId="{F64125CD-33CB-3545-9EF3-35B36BE58024}" type="presParOf" srcId="{255DDAC3-46DA-4C7E-97E3-0F684E2B8601}" destId="{AC4B25BD-5AEF-4400-8960-C43D1C08198A}" srcOrd="6" destOrd="0" presId="urn:microsoft.com/office/officeart/2005/8/layout/chevron2"/>
    <dgm:cxn modelId="{1F564DCC-414B-AC4F-AAFA-A1E1A8FA2A00}" type="presParOf" srcId="{AC4B25BD-5AEF-4400-8960-C43D1C08198A}" destId="{3415EE53-55E6-40C6-A2CA-087CB6588DC9}" srcOrd="0" destOrd="0" presId="urn:microsoft.com/office/officeart/2005/8/layout/chevron2"/>
    <dgm:cxn modelId="{E07020FA-0847-FF4C-AC3F-4776938DF6D1}" type="presParOf" srcId="{AC4B25BD-5AEF-4400-8960-C43D1C08198A}" destId="{4D1C869C-19B1-4980-AEDF-EC3EB973EC75}" srcOrd="1" destOrd="0" presId="urn:microsoft.com/office/officeart/2005/8/layout/chevron2"/>
    <dgm:cxn modelId="{C14874E1-E484-9D4D-A7CD-AF7D139569EB}" type="presParOf" srcId="{255DDAC3-46DA-4C7E-97E3-0F684E2B8601}" destId="{231F9CB5-A717-4A3D-B373-02394248047F}" srcOrd="7" destOrd="0" presId="urn:microsoft.com/office/officeart/2005/8/layout/chevron2"/>
    <dgm:cxn modelId="{22ED3A18-5EC4-B940-B8A6-2241F87C0F9E}" type="presParOf" srcId="{255DDAC3-46DA-4C7E-97E3-0F684E2B8601}" destId="{156F8A65-A8DF-4B17-912A-69B18FC8B052}" srcOrd="8" destOrd="0" presId="urn:microsoft.com/office/officeart/2005/8/layout/chevron2"/>
    <dgm:cxn modelId="{D1EC29FA-BA5F-8443-9E0C-12F53E1B1757}" type="presParOf" srcId="{156F8A65-A8DF-4B17-912A-69B18FC8B052}" destId="{8D49374F-AD71-4849-9188-20A5AD8EE1A3}" srcOrd="0" destOrd="0" presId="urn:microsoft.com/office/officeart/2005/8/layout/chevron2"/>
    <dgm:cxn modelId="{08912C86-3C30-DD43-9CF4-92DCC5554EC8}" type="presParOf" srcId="{156F8A65-A8DF-4B17-912A-69B18FC8B052}" destId="{A71E3D75-1A83-4709-9622-539C6A874DFA}" srcOrd="1" destOrd="0" presId="urn:microsoft.com/office/officeart/2005/8/layout/chevron2"/>
    <dgm:cxn modelId="{E2CE2CDE-6843-B84B-B5B3-C7DEB82199D1}" type="presParOf" srcId="{255DDAC3-46DA-4C7E-97E3-0F684E2B8601}" destId="{B187ED74-8600-4455-9D69-B9CB6245F09B}" srcOrd="9" destOrd="0" presId="urn:microsoft.com/office/officeart/2005/8/layout/chevron2"/>
    <dgm:cxn modelId="{2FD0DE87-814B-3849-ACF7-E1622A1A4DE0}" type="presParOf" srcId="{255DDAC3-46DA-4C7E-97E3-0F684E2B8601}" destId="{08EF4F49-A45F-48B1-AD23-9A595F4A4A7B}" srcOrd="10" destOrd="0" presId="urn:microsoft.com/office/officeart/2005/8/layout/chevron2"/>
    <dgm:cxn modelId="{55E04FBD-8CF8-5848-9365-E6DAAD46AEBC}" type="presParOf" srcId="{08EF4F49-A45F-48B1-AD23-9A595F4A4A7B}" destId="{DA939C44-4A97-40E1-8A50-2825CB8A6B61}" srcOrd="0" destOrd="0" presId="urn:microsoft.com/office/officeart/2005/8/layout/chevron2"/>
    <dgm:cxn modelId="{00E4851F-43CF-054C-AD79-933CA9B154E5}" type="presParOf" srcId="{08EF4F49-A45F-48B1-AD23-9A595F4A4A7B}" destId="{D675A990-F729-4CD6-8C2E-D1016ACBD6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D6BA53F-F047-45EF-9819-35461C1D727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24DBEB0-035A-41E3-A701-88B0D5AC9897}">
      <dgm:prSet phldrT="[Text]" custT="1"/>
      <dgm:spPr/>
      <dgm:t>
        <a:bodyPr/>
        <a:lstStyle/>
        <a:p>
          <a:endParaRPr lang="en-US" sz="1600" dirty="0">
            <a:solidFill>
              <a:schemeClr val="accent3">
                <a:lumMod val="50000"/>
              </a:schemeClr>
            </a:solidFill>
            <a:latin typeface="+mj-lt"/>
          </a:endParaRPr>
        </a:p>
      </dgm:t>
    </dgm:pt>
    <dgm:pt modelId="{0628E0BA-0366-4086-9571-7A0DFE5A8B00}" type="parTrans" cxnId="{40221544-F849-4DA2-AFC7-E4F8D2D7CE16}">
      <dgm:prSet/>
      <dgm:spPr/>
      <dgm:t>
        <a:bodyPr/>
        <a:lstStyle/>
        <a:p>
          <a:endParaRPr lang="en-US" sz="1600">
            <a:latin typeface="+mj-lt"/>
          </a:endParaRPr>
        </a:p>
      </dgm:t>
    </dgm:pt>
    <dgm:pt modelId="{4C72D528-32DA-4DF8-BB33-BDA126FFD210}" type="sibTrans" cxnId="{40221544-F849-4DA2-AFC7-E4F8D2D7CE16}">
      <dgm:prSet/>
      <dgm:spPr/>
      <dgm:t>
        <a:bodyPr/>
        <a:lstStyle/>
        <a:p>
          <a:endParaRPr lang="en-US" sz="1600">
            <a:latin typeface="+mj-lt"/>
          </a:endParaRPr>
        </a:p>
      </dgm:t>
    </dgm:pt>
    <dgm:pt modelId="{487B02B8-EFA2-480D-A52F-AF6784D92705}">
      <dgm:prSet phldrT="[Text]" custT="1"/>
      <dgm:spPr/>
      <dgm:t>
        <a:bodyPr/>
        <a:lstStyle/>
        <a:p>
          <a:r>
            <a:rPr lang="en-US" sz="1600" b="1" dirty="0">
              <a:latin typeface="+mj-lt"/>
              <a:cs typeface="Times New Roman"/>
            </a:rPr>
            <a:t>Structures and Properties of Matter</a:t>
          </a:r>
        </a:p>
      </dgm:t>
    </dgm:pt>
    <dgm:pt modelId="{04C92113-1D13-4A64-9D98-FE36BD9B589E}" type="parTrans" cxnId="{0969337E-A77A-42BC-84A2-785B35225EF7}">
      <dgm:prSet/>
      <dgm:spPr/>
      <dgm:t>
        <a:bodyPr/>
        <a:lstStyle/>
        <a:p>
          <a:endParaRPr lang="en-US" sz="1600">
            <a:latin typeface="+mj-lt"/>
          </a:endParaRPr>
        </a:p>
      </dgm:t>
    </dgm:pt>
    <dgm:pt modelId="{CA8718F8-99FE-4351-B556-81EFD1D4EF3E}" type="sibTrans" cxnId="{0969337E-A77A-42BC-84A2-785B35225EF7}">
      <dgm:prSet/>
      <dgm:spPr/>
      <dgm:t>
        <a:bodyPr/>
        <a:lstStyle/>
        <a:p>
          <a:endParaRPr lang="en-US" sz="1600">
            <a:latin typeface="+mj-lt"/>
          </a:endParaRPr>
        </a:p>
      </dgm:t>
    </dgm:pt>
    <dgm:pt modelId="{E2C56901-89BF-4E63-974C-EE14E737D575}">
      <dgm:prSet phldrT="[Text]" custT="1"/>
      <dgm:spPr/>
      <dgm:t>
        <a:bodyPr/>
        <a:lstStyle/>
        <a:p>
          <a:endParaRPr lang="en-US" sz="1600" dirty="0">
            <a:solidFill>
              <a:schemeClr val="accent3">
                <a:lumMod val="50000"/>
              </a:schemeClr>
            </a:solidFill>
            <a:latin typeface="+mj-lt"/>
          </a:endParaRPr>
        </a:p>
      </dgm:t>
    </dgm:pt>
    <dgm:pt modelId="{5B231EC2-EE1E-489F-8A91-0B40D8B8A466}" type="parTrans" cxnId="{35A2B7D3-E9BE-4F35-81DB-021963DD48B2}">
      <dgm:prSet/>
      <dgm:spPr/>
      <dgm:t>
        <a:bodyPr/>
        <a:lstStyle/>
        <a:p>
          <a:endParaRPr lang="en-US" sz="1600">
            <a:latin typeface="+mj-lt"/>
          </a:endParaRPr>
        </a:p>
      </dgm:t>
    </dgm:pt>
    <dgm:pt modelId="{1EEFFD56-0B9A-44AB-8852-556A86D8CD22}" type="sibTrans" cxnId="{35A2B7D3-E9BE-4F35-81DB-021963DD48B2}">
      <dgm:prSet/>
      <dgm:spPr/>
      <dgm:t>
        <a:bodyPr/>
        <a:lstStyle/>
        <a:p>
          <a:endParaRPr lang="en-US" sz="1600">
            <a:latin typeface="+mj-lt"/>
          </a:endParaRPr>
        </a:p>
      </dgm:t>
    </dgm:pt>
    <dgm:pt modelId="{0D866369-420B-4AC1-9E0D-A8D24E752D0A}">
      <dgm:prSet phldrT="[Text]" custT="1"/>
      <dgm:spPr/>
      <dgm:t>
        <a:bodyPr/>
        <a:lstStyle/>
        <a:p>
          <a:r>
            <a:rPr lang="en-US" sz="1600" b="1" dirty="0">
              <a:latin typeface="+mj-lt"/>
              <a:cs typeface="Times New Roman"/>
            </a:rPr>
            <a:t>Chemical Reactions </a:t>
          </a:r>
        </a:p>
      </dgm:t>
    </dgm:pt>
    <dgm:pt modelId="{13520CB7-E9FA-4D07-884D-326674BFF87C}" type="parTrans" cxnId="{BBE71111-DAB0-494F-9839-557986E09965}">
      <dgm:prSet/>
      <dgm:spPr/>
      <dgm:t>
        <a:bodyPr/>
        <a:lstStyle/>
        <a:p>
          <a:endParaRPr lang="en-US" sz="1600">
            <a:latin typeface="+mj-lt"/>
          </a:endParaRPr>
        </a:p>
      </dgm:t>
    </dgm:pt>
    <dgm:pt modelId="{B1525D99-CD68-4452-B101-4ADB79577AB5}" type="sibTrans" cxnId="{BBE71111-DAB0-494F-9839-557986E09965}">
      <dgm:prSet/>
      <dgm:spPr/>
      <dgm:t>
        <a:bodyPr/>
        <a:lstStyle/>
        <a:p>
          <a:endParaRPr lang="en-US" sz="1600">
            <a:latin typeface="+mj-lt"/>
          </a:endParaRPr>
        </a:p>
      </dgm:t>
    </dgm:pt>
    <dgm:pt modelId="{647EE4CD-9594-4313-86DA-E407F81422D2}">
      <dgm:prSet phldrT="[Text]" custT="1"/>
      <dgm:spPr/>
      <dgm:t>
        <a:bodyPr/>
        <a:lstStyle/>
        <a:p>
          <a:endParaRPr lang="en-US" sz="1600" dirty="0">
            <a:solidFill>
              <a:schemeClr val="accent3">
                <a:lumMod val="50000"/>
              </a:schemeClr>
            </a:solidFill>
            <a:latin typeface="+mj-lt"/>
          </a:endParaRPr>
        </a:p>
      </dgm:t>
    </dgm:pt>
    <dgm:pt modelId="{4B37193E-A6B2-44FA-B2AA-0294DDD0C2EB}" type="parTrans" cxnId="{1CE973D0-1AB8-4C8F-B0D5-9CBFCB9E73DE}">
      <dgm:prSet/>
      <dgm:spPr/>
      <dgm:t>
        <a:bodyPr/>
        <a:lstStyle/>
        <a:p>
          <a:endParaRPr lang="en-US" sz="1600">
            <a:latin typeface="+mj-lt"/>
          </a:endParaRPr>
        </a:p>
      </dgm:t>
    </dgm:pt>
    <dgm:pt modelId="{05E62923-A602-4FED-B787-134C7AA609B9}" type="sibTrans" cxnId="{1CE973D0-1AB8-4C8F-B0D5-9CBFCB9E73DE}">
      <dgm:prSet/>
      <dgm:spPr/>
      <dgm:t>
        <a:bodyPr/>
        <a:lstStyle/>
        <a:p>
          <a:endParaRPr lang="en-US" sz="1600">
            <a:latin typeface="+mj-lt"/>
          </a:endParaRPr>
        </a:p>
      </dgm:t>
    </dgm:pt>
    <dgm:pt modelId="{AF6FB9D6-EC4C-41C6-9556-D3446B1F9C79}">
      <dgm:prSet phldrT="[Text]" custT="1"/>
      <dgm:spPr/>
      <dgm:t>
        <a:bodyPr/>
        <a:lstStyle/>
        <a:p>
          <a:r>
            <a:rPr lang="en-US" sz="1600" b="1" dirty="0">
              <a:latin typeface="+mj-lt"/>
              <a:cs typeface="Times New Roman"/>
            </a:rPr>
            <a:t>Forces and Interactions</a:t>
          </a:r>
        </a:p>
      </dgm:t>
    </dgm:pt>
    <dgm:pt modelId="{20101A76-E244-4499-B42D-24CBF05E48D5}" type="parTrans" cxnId="{759EE08E-B1AE-48BD-956E-90ECA8472F99}">
      <dgm:prSet/>
      <dgm:spPr/>
      <dgm:t>
        <a:bodyPr/>
        <a:lstStyle/>
        <a:p>
          <a:endParaRPr lang="en-US" sz="1600">
            <a:latin typeface="+mj-lt"/>
          </a:endParaRPr>
        </a:p>
      </dgm:t>
    </dgm:pt>
    <dgm:pt modelId="{183D1439-991E-4557-8704-32CB7A186BDB}" type="sibTrans" cxnId="{759EE08E-B1AE-48BD-956E-90ECA8472F99}">
      <dgm:prSet/>
      <dgm:spPr/>
      <dgm:t>
        <a:bodyPr/>
        <a:lstStyle/>
        <a:p>
          <a:endParaRPr lang="en-US" sz="1600">
            <a:latin typeface="+mj-lt"/>
          </a:endParaRPr>
        </a:p>
      </dgm:t>
    </dgm:pt>
    <dgm:pt modelId="{3CDA93DD-1E9A-486C-A478-2B2D4D62182D}">
      <dgm:prSet phldrT="[Text]" custT="1"/>
      <dgm:spPr/>
      <dgm:t>
        <a:bodyPr/>
        <a:lstStyle/>
        <a:p>
          <a:endParaRPr lang="en-US" sz="1600" dirty="0">
            <a:solidFill>
              <a:schemeClr val="accent3">
                <a:lumMod val="50000"/>
              </a:schemeClr>
            </a:solidFill>
            <a:latin typeface="+mj-lt"/>
          </a:endParaRPr>
        </a:p>
      </dgm:t>
    </dgm:pt>
    <dgm:pt modelId="{35C62353-F9B4-4789-917D-3644576FFDEB}" type="parTrans" cxnId="{ECCC55ED-9A2E-46FA-A716-D49678556600}">
      <dgm:prSet/>
      <dgm:spPr/>
      <dgm:t>
        <a:bodyPr/>
        <a:lstStyle/>
        <a:p>
          <a:endParaRPr lang="en-US" sz="1600">
            <a:latin typeface="+mj-lt"/>
          </a:endParaRPr>
        </a:p>
      </dgm:t>
    </dgm:pt>
    <dgm:pt modelId="{1B43A6A4-DDB4-466C-9B75-1BF16FA05AD0}" type="sibTrans" cxnId="{ECCC55ED-9A2E-46FA-A716-D49678556600}">
      <dgm:prSet/>
      <dgm:spPr/>
      <dgm:t>
        <a:bodyPr/>
        <a:lstStyle/>
        <a:p>
          <a:endParaRPr lang="en-US" sz="1600">
            <a:latin typeface="+mj-lt"/>
          </a:endParaRPr>
        </a:p>
      </dgm:t>
    </dgm:pt>
    <dgm:pt modelId="{FAF43C77-95BE-4543-A8F3-D02E602542F3}">
      <dgm:prSet phldrT="[Text]" custT="1"/>
      <dgm:spPr/>
      <dgm:t>
        <a:bodyPr/>
        <a:lstStyle/>
        <a:p>
          <a:endParaRPr lang="en-US" sz="1600" dirty="0">
            <a:solidFill>
              <a:schemeClr val="accent3">
                <a:lumMod val="50000"/>
              </a:schemeClr>
            </a:solidFill>
            <a:latin typeface="+mj-lt"/>
          </a:endParaRPr>
        </a:p>
      </dgm:t>
    </dgm:pt>
    <dgm:pt modelId="{ABA47321-A56A-47A2-8CE3-487B5C7E2E19}" type="parTrans" cxnId="{51142253-806A-4165-91B4-3F4E1C46BB23}">
      <dgm:prSet/>
      <dgm:spPr/>
      <dgm:t>
        <a:bodyPr/>
        <a:lstStyle/>
        <a:p>
          <a:endParaRPr lang="en-US" sz="1600">
            <a:latin typeface="+mj-lt"/>
          </a:endParaRPr>
        </a:p>
      </dgm:t>
    </dgm:pt>
    <dgm:pt modelId="{2DE56A30-D25E-49BC-AF7E-A35F3C74B7F7}" type="sibTrans" cxnId="{51142253-806A-4165-91B4-3F4E1C46BB23}">
      <dgm:prSet/>
      <dgm:spPr/>
      <dgm:t>
        <a:bodyPr/>
        <a:lstStyle/>
        <a:p>
          <a:endParaRPr lang="en-US" sz="1600">
            <a:latin typeface="+mj-lt"/>
          </a:endParaRPr>
        </a:p>
      </dgm:t>
    </dgm:pt>
    <dgm:pt modelId="{D444CF91-79F0-4875-8582-EF795F9C766E}">
      <dgm:prSet phldrT="[Text]" custT="1"/>
      <dgm:spPr/>
      <dgm:t>
        <a:bodyPr/>
        <a:lstStyle/>
        <a:p>
          <a:endParaRPr lang="en-US" sz="1600" dirty="0">
            <a:solidFill>
              <a:schemeClr val="accent3">
                <a:lumMod val="50000"/>
              </a:schemeClr>
            </a:solidFill>
            <a:latin typeface="+mj-lt"/>
          </a:endParaRPr>
        </a:p>
      </dgm:t>
    </dgm:pt>
    <dgm:pt modelId="{3496BA85-BBB8-477C-AAC5-86013B4366FE}" type="parTrans" cxnId="{241114FF-7EFD-4590-8D4D-B682501FBEE3}">
      <dgm:prSet/>
      <dgm:spPr/>
      <dgm:t>
        <a:bodyPr/>
        <a:lstStyle/>
        <a:p>
          <a:endParaRPr lang="en-US" sz="1600">
            <a:latin typeface="+mj-lt"/>
          </a:endParaRPr>
        </a:p>
      </dgm:t>
    </dgm:pt>
    <dgm:pt modelId="{E01706C1-E57E-48B8-B8D0-0A0E4091EEFE}" type="sibTrans" cxnId="{241114FF-7EFD-4590-8D4D-B682501FBEE3}">
      <dgm:prSet/>
      <dgm:spPr/>
      <dgm:t>
        <a:bodyPr/>
        <a:lstStyle/>
        <a:p>
          <a:endParaRPr lang="en-US" sz="1600">
            <a:latin typeface="+mj-lt"/>
          </a:endParaRPr>
        </a:p>
      </dgm:t>
    </dgm:pt>
    <dgm:pt modelId="{215E2353-0344-43B7-B2E4-0E97BB67EB10}">
      <dgm:prSet custT="1"/>
      <dgm:spPr/>
      <dgm:t>
        <a:bodyPr/>
        <a:lstStyle/>
        <a:p>
          <a:r>
            <a:rPr lang="en-US" sz="1600" b="1" dirty="0">
              <a:latin typeface="+mj-lt"/>
              <a:cs typeface="Times New Roman"/>
            </a:rPr>
            <a:t>Energy </a:t>
          </a:r>
        </a:p>
      </dgm:t>
    </dgm:pt>
    <dgm:pt modelId="{E4124D2C-3658-43AE-A865-6707C5E5AF28}" type="parTrans" cxnId="{384D59F2-6E14-48E1-8F0F-F1B9F45F1DD8}">
      <dgm:prSet/>
      <dgm:spPr/>
      <dgm:t>
        <a:bodyPr/>
        <a:lstStyle/>
        <a:p>
          <a:endParaRPr lang="en-US" sz="1600">
            <a:latin typeface="+mj-lt"/>
          </a:endParaRPr>
        </a:p>
      </dgm:t>
    </dgm:pt>
    <dgm:pt modelId="{388B95E4-EDFD-4CF3-9CD0-0078F80BB021}" type="sibTrans" cxnId="{384D59F2-6E14-48E1-8F0F-F1B9F45F1DD8}">
      <dgm:prSet/>
      <dgm:spPr/>
      <dgm:t>
        <a:bodyPr/>
        <a:lstStyle/>
        <a:p>
          <a:endParaRPr lang="en-US" sz="1600">
            <a:latin typeface="+mj-lt"/>
          </a:endParaRPr>
        </a:p>
      </dgm:t>
    </dgm:pt>
    <dgm:pt modelId="{4DFEC598-EA8A-4FDE-AFB6-375440FA21CC}">
      <dgm:prSet custT="1"/>
      <dgm:spPr/>
      <dgm:t>
        <a:bodyPr/>
        <a:lstStyle/>
        <a:p>
          <a:r>
            <a:rPr lang="en-US" sz="1600" b="1" dirty="0">
              <a:latin typeface="+mj-lt"/>
              <a:cs typeface="Times New Roman"/>
            </a:rPr>
            <a:t>Waves and Electromagnetic Radiation </a:t>
          </a:r>
        </a:p>
      </dgm:t>
    </dgm:pt>
    <dgm:pt modelId="{DC9ABEFF-4CEE-41AE-B4A7-4F0F7F8DB87D}" type="parTrans" cxnId="{2B81377A-332E-475C-8F73-92F0CED6565A}">
      <dgm:prSet/>
      <dgm:spPr/>
      <dgm:t>
        <a:bodyPr/>
        <a:lstStyle/>
        <a:p>
          <a:endParaRPr lang="en-US" sz="1600">
            <a:latin typeface="+mj-lt"/>
          </a:endParaRPr>
        </a:p>
      </dgm:t>
    </dgm:pt>
    <dgm:pt modelId="{BAF092C4-3CD6-4E09-A3AD-CF7C0B3BB6B6}" type="sibTrans" cxnId="{2B81377A-332E-475C-8F73-92F0CED6565A}">
      <dgm:prSet/>
      <dgm:spPr/>
      <dgm:t>
        <a:bodyPr/>
        <a:lstStyle/>
        <a:p>
          <a:endParaRPr lang="en-US" sz="1600">
            <a:latin typeface="+mj-lt"/>
          </a:endParaRPr>
        </a:p>
      </dgm:t>
    </dgm:pt>
    <dgm:pt modelId="{AD49BB8A-B3CA-4983-ADF8-27AC734E855F}">
      <dgm:prSet custT="1"/>
      <dgm:spPr/>
      <dgm:t>
        <a:bodyPr/>
        <a:lstStyle/>
        <a:p>
          <a:r>
            <a:rPr lang="en-US" sz="1600" b="1" dirty="0">
              <a:latin typeface="+mj-lt"/>
              <a:cs typeface="Times New Roman"/>
            </a:rPr>
            <a:t>Engineering Design </a:t>
          </a:r>
        </a:p>
      </dgm:t>
    </dgm:pt>
    <dgm:pt modelId="{04305DDF-A9E3-47CB-8DC3-81D84C296E0D}" type="parTrans" cxnId="{EC29D710-C2A2-4BC3-B153-E05A9036BB31}">
      <dgm:prSet/>
      <dgm:spPr/>
      <dgm:t>
        <a:bodyPr/>
        <a:lstStyle/>
        <a:p>
          <a:endParaRPr lang="en-US" sz="1600">
            <a:latin typeface="+mj-lt"/>
          </a:endParaRPr>
        </a:p>
      </dgm:t>
    </dgm:pt>
    <dgm:pt modelId="{0F4345A1-9816-4DFE-87D7-736AC02B76D5}" type="sibTrans" cxnId="{EC29D710-C2A2-4BC3-B153-E05A9036BB31}">
      <dgm:prSet/>
      <dgm:spPr/>
      <dgm:t>
        <a:bodyPr/>
        <a:lstStyle/>
        <a:p>
          <a:endParaRPr lang="en-US" sz="1600">
            <a:latin typeface="+mj-lt"/>
          </a:endParaRPr>
        </a:p>
      </dgm:t>
    </dgm:pt>
    <dgm:pt modelId="{255DDAC3-46DA-4C7E-97E3-0F684E2B8601}" type="pres">
      <dgm:prSet presAssocID="{BD6BA53F-F047-45EF-9819-35461C1D7278}" presName="linearFlow" presStyleCnt="0">
        <dgm:presLayoutVars>
          <dgm:dir/>
          <dgm:animLvl val="lvl"/>
          <dgm:resizeHandles val="exact"/>
        </dgm:presLayoutVars>
      </dgm:prSet>
      <dgm:spPr/>
    </dgm:pt>
    <dgm:pt modelId="{32A9688F-8884-4A54-8AD7-4055891D45C2}" type="pres">
      <dgm:prSet presAssocID="{B24DBEB0-035A-41E3-A701-88B0D5AC9897}" presName="composite" presStyleCnt="0"/>
      <dgm:spPr/>
    </dgm:pt>
    <dgm:pt modelId="{67B25AD3-C705-410C-994E-B56851DF2FF6}" type="pres">
      <dgm:prSet presAssocID="{B24DBEB0-035A-41E3-A701-88B0D5AC9897}" presName="parentText" presStyleLbl="alignNode1" presStyleIdx="0" presStyleCnt="6">
        <dgm:presLayoutVars>
          <dgm:chMax val="1"/>
          <dgm:bulletEnabled val="1"/>
        </dgm:presLayoutVars>
      </dgm:prSet>
      <dgm:spPr/>
    </dgm:pt>
    <dgm:pt modelId="{1F6B8203-966D-4A7E-A487-D16C5E0811C7}" type="pres">
      <dgm:prSet presAssocID="{B24DBEB0-035A-41E3-A701-88B0D5AC9897}" presName="descendantText" presStyleLbl="alignAcc1" presStyleIdx="0" presStyleCnt="6">
        <dgm:presLayoutVars>
          <dgm:bulletEnabled val="1"/>
        </dgm:presLayoutVars>
      </dgm:prSet>
      <dgm:spPr/>
    </dgm:pt>
    <dgm:pt modelId="{AD4F47E7-B5C4-4C95-AE5C-965B67008B07}" type="pres">
      <dgm:prSet presAssocID="{4C72D528-32DA-4DF8-BB33-BDA126FFD210}" presName="sp" presStyleCnt="0"/>
      <dgm:spPr/>
    </dgm:pt>
    <dgm:pt modelId="{B1CCE2EF-32AC-4CEA-A533-7CDF3E72487E}" type="pres">
      <dgm:prSet presAssocID="{E2C56901-89BF-4E63-974C-EE14E737D575}" presName="composite" presStyleCnt="0"/>
      <dgm:spPr/>
    </dgm:pt>
    <dgm:pt modelId="{1A458434-D67D-4394-8D2C-E26E8B230916}" type="pres">
      <dgm:prSet presAssocID="{E2C56901-89BF-4E63-974C-EE14E737D575}" presName="parentText" presStyleLbl="alignNode1" presStyleIdx="1" presStyleCnt="6">
        <dgm:presLayoutVars>
          <dgm:chMax val="1"/>
          <dgm:bulletEnabled val="1"/>
        </dgm:presLayoutVars>
      </dgm:prSet>
      <dgm:spPr/>
    </dgm:pt>
    <dgm:pt modelId="{49AACA0F-82C8-42B2-A7DD-9AF2088D63C2}" type="pres">
      <dgm:prSet presAssocID="{E2C56901-89BF-4E63-974C-EE14E737D575}" presName="descendantText" presStyleLbl="alignAcc1" presStyleIdx="1" presStyleCnt="6">
        <dgm:presLayoutVars>
          <dgm:bulletEnabled val="1"/>
        </dgm:presLayoutVars>
      </dgm:prSet>
      <dgm:spPr/>
    </dgm:pt>
    <dgm:pt modelId="{15AE1720-2AA4-4697-81BB-0FED2B36F131}" type="pres">
      <dgm:prSet presAssocID="{1EEFFD56-0B9A-44AB-8852-556A86D8CD22}" presName="sp" presStyleCnt="0"/>
      <dgm:spPr/>
    </dgm:pt>
    <dgm:pt modelId="{A4727E42-E393-4C80-9586-E1D635751F68}" type="pres">
      <dgm:prSet presAssocID="{647EE4CD-9594-4313-86DA-E407F81422D2}" presName="composite" presStyleCnt="0"/>
      <dgm:spPr/>
    </dgm:pt>
    <dgm:pt modelId="{8C8DD4CB-6A95-4B90-B8D3-C43DCBAE82C3}" type="pres">
      <dgm:prSet presAssocID="{647EE4CD-9594-4313-86DA-E407F81422D2}" presName="parentText" presStyleLbl="alignNode1" presStyleIdx="2" presStyleCnt="6">
        <dgm:presLayoutVars>
          <dgm:chMax val="1"/>
          <dgm:bulletEnabled val="1"/>
        </dgm:presLayoutVars>
      </dgm:prSet>
      <dgm:spPr/>
    </dgm:pt>
    <dgm:pt modelId="{8FAE1CB5-72E8-491E-8B65-507E7B24B2D2}" type="pres">
      <dgm:prSet presAssocID="{647EE4CD-9594-4313-86DA-E407F81422D2}" presName="descendantText" presStyleLbl="alignAcc1" presStyleIdx="2" presStyleCnt="6">
        <dgm:presLayoutVars>
          <dgm:bulletEnabled val="1"/>
        </dgm:presLayoutVars>
      </dgm:prSet>
      <dgm:spPr/>
    </dgm:pt>
    <dgm:pt modelId="{2D21223E-4B1C-4CD6-A277-CBE80570129D}" type="pres">
      <dgm:prSet presAssocID="{05E62923-A602-4FED-B787-134C7AA609B9}" presName="sp" presStyleCnt="0"/>
      <dgm:spPr/>
    </dgm:pt>
    <dgm:pt modelId="{AC4B25BD-5AEF-4400-8960-C43D1C08198A}" type="pres">
      <dgm:prSet presAssocID="{3CDA93DD-1E9A-486C-A478-2B2D4D62182D}" presName="composite" presStyleCnt="0"/>
      <dgm:spPr/>
    </dgm:pt>
    <dgm:pt modelId="{3415EE53-55E6-40C6-A2CA-087CB6588DC9}" type="pres">
      <dgm:prSet presAssocID="{3CDA93DD-1E9A-486C-A478-2B2D4D62182D}" presName="parentText" presStyleLbl="alignNode1" presStyleIdx="3" presStyleCnt="6">
        <dgm:presLayoutVars>
          <dgm:chMax val="1"/>
          <dgm:bulletEnabled val="1"/>
        </dgm:presLayoutVars>
      </dgm:prSet>
      <dgm:spPr/>
    </dgm:pt>
    <dgm:pt modelId="{4D1C869C-19B1-4980-AEDF-EC3EB973EC75}" type="pres">
      <dgm:prSet presAssocID="{3CDA93DD-1E9A-486C-A478-2B2D4D62182D}" presName="descendantText" presStyleLbl="alignAcc1" presStyleIdx="3" presStyleCnt="6">
        <dgm:presLayoutVars>
          <dgm:bulletEnabled val="1"/>
        </dgm:presLayoutVars>
      </dgm:prSet>
      <dgm:spPr/>
    </dgm:pt>
    <dgm:pt modelId="{231F9CB5-A717-4A3D-B373-02394248047F}" type="pres">
      <dgm:prSet presAssocID="{1B43A6A4-DDB4-466C-9B75-1BF16FA05AD0}" presName="sp" presStyleCnt="0"/>
      <dgm:spPr/>
    </dgm:pt>
    <dgm:pt modelId="{156F8A65-A8DF-4B17-912A-69B18FC8B052}" type="pres">
      <dgm:prSet presAssocID="{FAF43C77-95BE-4543-A8F3-D02E602542F3}" presName="composite" presStyleCnt="0"/>
      <dgm:spPr/>
    </dgm:pt>
    <dgm:pt modelId="{8D49374F-AD71-4849-9188-20A5AD8EE1A3}" type="pres">
      <dgm:prSet presAssocID="{FAF43C77-95BE-4543-A8F3-D02E602542F3}" presName="parentText" presStyleLbl="alignNode1" presStyleIdx="4" presStyleCnt="6">
        <dgm:presLayoutVars>
          <dgm:chMax val="1"/>
          <dgm:bulletEnabled val="1"/>
        </dgm:presLayoutVars>
      </dgm:prSet>
      <dgm:spPr/>
    </dgm:pt>
    <dgm:pt modelId="{A71E3D75-1A83-4709-9622-539C6A874DFA}" type="pres">
      <dgm:prSet presAssocID="{FAF43C77-95BE-4543-A8F3-D02E602542F3}" presName="descendantText" presStyleLbl="alignAcc1" presStyleIdx="4" presStyleCnt="6">
        <dgm:presLayoutVars>
          <dgm:bulletEnabled val="1"/>
        </dgm:presLayoutVars>
      </dgm:prSet>
      <dgm:spPr/>
    </dgm:pt>
    <dgm:pt modelId="{B187ED74-8600-4455-9D69-B9CB6245F09B}" type="pres">
      <dgm:prSet presAssocID="{2DE56A30-D25E-49BC-AF7E-A35F3C74B7F7}" presName="sp" presStyleCnt="0"/>
      <dgm:spPr/>
    </dgm:pt>
    <dgm:pt modelId="{08EF4F49-A45F-48B1-AD23-9A595F4A4A7B}" type="pres">
      <dgm:prSet presAssocID="{D444CF91-79F0-4875-8582-EF795F9C766E}" presName="composite" presStyleCnt="0"/>
      <dgm:spPr/>
    </dgm:pt>
    <dgm:pt modelId="{DA939C44-4A97-40E1-8A50-2825CB8A6B61}" type="pres">
      <dgm:prSet presAssocID="{D444CF91-79F0-4875-8582-EF795F9C766E}" presName="parentText" presStyleLbl="alignNode1" presStyleIdx="5" presStyleCnt="6">
        <dgm:presLayoutVars>
          <dgm:chMax val="1"/>
          <dgm:bulletEnabled val="1"/>
        </dgm:presLayoutVars>
      </dgm:prSet>
      <dgm:spPr/>
    </dgm:pt>
    <dgm:pt modelId="{D675A990-F729-4CD6-8C2E-D1016ACBD6C8}" type="pres">
      <dgm:prSet presAssocID="{D444CF91-79F0-4875-8582-EF795F9C766E}" presName="descendantText" presStyleLbl="alignAcc1" presStyleIdx="5" presStyleCnt="6" custLinFactNeighborX="-643" custLinFactNeighborY="-11213">
        <dgm:presLayoutVars>
          <dgm:bulletEnabled val="1"/>
        </dgm:presLayoutVars>
      </dgm:prSet>
      <dgm:spPr/>
    </dgm:pt>
  </dgm:ptLst>
  <dgm:cxnLst>
    <dgm:cxn modelId="{2140E20D-C721-4B40-A63C-213EEA5B1686}" type="presOf" srcId="{AF6FB9D6-EC4C-41C6-9556-D3446B1F9C79}" destId="{8FAE1CB5-72E8-491E-8B65-507E7B24B2D2}" srcOrd="0" destOrd="0" presId="urn:microsoft.com/office/officeart/2005/8/layout/chevron2"/>
    <dgm:cxn modelId="{EC29D710-C2A2-4BC3-B153-E05A9036BB31}" srcId="{D444CF91-79F0-4875-8582-EF795F9C766E}" destId="{AD49BB8A-B3CA-4983-ADF8-27AC734E855F}" srcOrd="0" destOrd="0" parTransId="{04305DDF-A9E3-47CB-8DC3-81D84C296E0D}" sibTransId="{0F4345A1-9816-4DFE-87D7-736AC02B76D5}"/>
    <dgm:cxn modelId="{BBE71111-DAB0-494F-9839-557986E09965}" srcId="{E2C56901-89BF-4E63-974C-EE14E737D575}" destId="{0D866369-420B-4AC1-9E0D-A8D24E752D0A}" srcOrd="0" destOrd="0" parTransId="{13520CB7-E9FA-4D07-884D-326674BFF87C}" sibTransId="{B1525D99-CD68-4452-B101-4ADB79577AB5}"/>
    <dgm:cxn modelId="{8A41C72E-115A-684E-8BB5-3A7DDC1A68FF}" type="presOf" srcId="{647EE4CD-9594-4313-86DA-E407F81422D2}" destId="{8C8DD4CB-6A95-4B90-B8D3-C43DCBAE82C3}" srcOrd="0" destOrd="0" presId="urn:microsoft.com/office/officeart/2005/8/layout/chevron2"/>
    <dgm:cxn modelId="{6E0B623F-41E8-1B44-BF0E-8C703567EE2E}" type="presOf" srcId="{4DFEC598-EA8A-4FDE-AFB6-375440FA21CC}" destId="{A71E3D75-1A83-4709-9622-539C6A874DFA}" srcOrd="0" destOrd="0" presId="urn:microsoft.com/office/officeart/2005/8/layout/chevron2"/>
    <dgm:cxn modelId="{40221544-F849-4DA2-AFC7-E4F8D2D7CE16}" srcId="{BD6BA53F-F047-45EF-9819-35461C1D7278}" destId="{B24DBEB0-035A-41E3-A701-88B0D5AC9897}" srcOrd="0" destOrd="0" parTransId="{0628E0BA-0366-4086-9571-7A0DFE5A8B00}" sibTransId="{4C72D528-32DA-4DF8-BB33-BDA126FFD210}"/>
    <dgm:cxn modelId="{EAF2814A-D778-0C4C-B948-C3DF27CBC46A}" type="presOf" srcId="{E2C56901-89BF-4E63-974C-EE14E737D575}" destId="{1A458434-D67D-4394-8D2C-E26E8B230916}" srcOrd="0" destOrd="0" presId="urn:microsoft.com/office/officeart/2005/8/layout/chevron2"/>
    <dgm:cxn modelId="{51142253-806A-4165-91B4-3F4E1C46BB23}" srcId="{BD6BA53F-F047-45EF-9819-35461C1D7278}" destId="{FAF43C77-95BE-4543-A8F3-D02E602542F3}" srcOrd="4" destOrd="0" parTransId="{ABA47321-A56A-47A2-8CE3-487B5C7E2E19}" sibTransId="{2DE56A30-D25E-49BC-AF7E-A35F3C74B7F7}"/>
    <dgm:cxn modelId="{8D320858-5288-CE43-A1D7-A94AF3A51E6F}" type="presOf" srcId="{3CDA93DD-1E9A-486C-A478-2B2D4D62182D}" destId="{3415EE53-55E6-40C6-A2CA-087CB6588DC9}" srcOrd="0" destOrd="0" presId="urn:microsoft.com/office/officeart/2005/8/layout/chevron2"/>
    <dgm:cxn modelId="{E67CD358-211B-5842-9117-7D81142F5393}" type="presOf" srcId="{487B02B8-EFA2-480D-A52F-AF6784D92705}" destId="{1F6B8203-966D-4A7E-A487-D16C5E0811C7}" srcOrd="0" destOrd="0" presId="urn:microsoft.com/office/officeart/2005/8/layout/chevron2"/>
    <dgm:cxn modelId="{2B81377A-332E-475C-8F73-92F0CED6565A}" srcId="{FAF43C77-95BE-4543-A8F3-D02E602542F3}" destId="{4DFEC598-EA8A-4FDE-AFB6-375440FA21CC}" srcOrd="0" destOrd="0" parTransId="{DC9ABEFF-4CEE-41AE-B4A7-4F0F7F8DB87D}" sibTransId="{BAF092C4-3CD6-4E09-A3AD-CF7C0B3BB6B6}"/>
    <dgm:cxn modelId="{AF19677B-6985-AE42-8DF0-3CDDA7119C88}" type="presOf" srcId="{FAF43C77-95BE-4543-A8F3-D02E602542F3}" destId="{8D49374F-AD71-4849-9188-20A5AD8EE1A3}" srcOrd="0" destOrd="0" presId="urn:microsoft.com/office/officeart/2005/8/layout/chevron2"/>
    <dgm:cxn modelId="{0969337E-A77A-42BC-84A2-785B35225EF7}" srcId="{B24DBEB0-035A-41E3-A701-88B0D5AC9897}" destId="{487B02B8-EFA2-480D-A52F-AF6784D92705}" srcOrd="0" destOrd="0" parTransId="{04C92113-1D13-4A64-9D98-FE36BD9B589E}" sibTransId="{CA8718F8-99FE-4351-B556-81EFD1D4EF3E}"/>
    <dgm:cxn modelId="{759EE08E-B1AE-48BD-956E-90ECA8472F99}" srcId="{647EE4CD-9594-4313-86DA-E407F81422D2}" destId="{AF6FB9D6-EC4C-41C6-9556-D3446B1F9C79}" srcOrd="0" destOrd="0" parTransId="{20101A76-E244-4499-B42D-24CBF05E48D5}" sibTransId="{183D1439-991E-4557-8704-32CB7A186BDB}"/>
    <dgm:cxn modelId="{734053A1-4F8C-F04C-9E28-3B91152D8A6D}" type="presOf" srcId="{B24DBEB0-035A-41E3-A701-88B0D5AC9897}" destId="{67B25AD3-C705-410C-994E-B56851DF2FF6}" srcOrd="0" destOrd="0" presId="urn:microsoft.com/office/officeart/2005/8/layout/chevron2"/>
    <dgm:cxn modelId="{8AB80BB6-C4DA-7D44-AD92-EACE53AEB1F3}" type="presOf" srcId="{BD6BA53F-F047-45EF-9819-35461C1D7278}" destId="{255DDAC3-46DA-4C7E-97E3-0F684E2B8601}" srcOrd="0" destOrd="0" presId="urn:microsoft.com/office/officeart/2005/8/layout/chevron2"/>
    <dgm:cxn modelId="{1ECFD2B9-D5B8-9049-BBFA-E56742A74F56}" type="presOf" srcId="{D444CF91-79F0-4875-8582-EF795F9C766E}" destId="{DA939C44-4A97-40E1-8A50-2825CB8A6B61}" srcOrd="0" destOrd="0" presId="urn:microsoft.com/office/officeart/2005/8/layout/chevron2"/>
    <dgm:cxn modelId="{01E3ECCE-ABAC-3C40-9E7C-EB0CC8E3C406}" type="presOf" srcId="{215E2353-0344-43B7-B2E4-0E97BB67EB10}" destId="{4D1C869C-19B1-4980-AEDF-EC3EB973EC75}" srcOrd="0" destOrd="0" presId="urn:microsoft.com/office/officeart/2005/8/layout/chevron2"/>
    <dgm:cxn modelId="{1CE973D0-1AB8-4C8F-B0D5-9CBFCB9E73DE}" srcId="{BD6BA53F-F047-45EF-9819-35461C1D7278}" destId="{647EE4CD-9594-4313-86DA-E407F81422D2}" srcOrd="2" destOrd="0" parTransId="{4B37193E-A6B2-44FA-B2AA-0294DDD0C2EB}" sibTransId="{05E62923-A602-4FED-B787-134C7AA609B9}"/>
    <dgm:cxn modelId="{22C972D1-CD36-7848-A5F4-EEC3381F746B}" type="presOf" srcId="{AD49BB8A-B3CA-4983-ADF8-27AC734E855F}" destId="{D675A990-F729-4CD6-8C2E-D1016ACBD6C8}" srcOrd="0" destOrd="0" presId="urn:microsoft.com/office/officeart/2005/8/layout/chevron2"/>
    <dgm:cxn modelId="{35A2B7D3-E9BE-4F35-81DB-021963DD48B2}" srcId="{BD6BA53F-F047-45EF-9819-35461C1D7278}" destId="{E2C56901-89BF-4E63-974C-EE14E737D575}" srcOrd="1" destOrd="0" parTransId="{5B231EC2-EE1E-489F-8A91-0B40D8B8A466}" sibTransId="{1EEFFD56-0B9A-44AB-8852-556A86D8CD22}"/>
    <dgm:cxn modelId="{0506A8E6-DA6F-954C-B573-32D294A8CDAF}" type="presOf" srcId="{0D866369-420B-4AC1-9E0D-A8D24E752D0A}" destId="{49AACA0F-82C8-42B2-A7DD-9AF2088D63C2}" srcOrd="0" destOrd="0" presId="urn:microsoft.com/office/officeart/2005/8/layout/chevron2"/>
    <dgm:cxn modelId="{ECCC55ED-9A2E-46FA-A716-D49678556600}" srcId="{BD6BA53F-F047-45EF-9819-35461C1D7278}" destId="{3CDA93DD-1E9A-486C-A478-2B2D4D62182D}" srcOrd="3" destOrd="0" parTransId="{35C62353-F9B4-4789-917D-3644576FFDEB}" sibTransId="{1B43A6A4-DDB4-466C-9B75-1BF16FA05AD0}"/>
    <dgm:cxn modelId="{384D59F2-6E14-48E1-8F0F-F1B9F45F1DD8}" srcId="{3CDA93DD-1E9A-486C-A478-2B2D4D62182D}" destId="{215E2353-0344-43B7-B2E4-0E97BB67EB10}" srcOrd="0" destOrd="0" parTransId="{E4124D2C-3658-43AE-A865-6707C5E5AF28}" sibTransId="{388B95E4-EDFD-4CF3-9CD0-0078F80BB021}"/>
    <dgm:cxn modelId="{241114FF-7EFD-4590-8D4D-B682501FBEE3}" srcId="{BD6BA53F-F047-45EF-9819-35461C1D7278}" destId="{D444CF91-79F0-4875-8582-EF795F9C766E}" srcOrd="5" destOrd="0" parTransId="{3496BA85-BBB8-477C-AAC5-86013B4366FE}" sibTransId="{E01706C1-E57E-48B8-B8D0-0A0E4091EEFE}"/>
    <dgm:cxn modelId="{27E8AF44-BAEC-7B46-880C-71E175C0EB82}" type="presParOf" srcId="{255DDAC3-46DA-4C7E-97E3-0F684E2B8601}" destId="{32A9688F-8884-4A54-8AD7-4055891D45C2}" srcOrd="0" destOrd="0" presId="urn:microsoft.com/office/officeart/2005/8/layout/chevron2"/>
    <dgm:cxn modelId="{A7171C5F-D48E-244A-BC26-19B752BEF4CC}" type="presParOf" srcId="{32A9688F-8884-4A54-8AD7-4055891D45C2}" destId="{67B25AD3-C705-410C-994E-B56851DF2FF6}" srcOrd="0" destOrd="0" presId="urn:microsoft.com/office/officeart/2005/8/layout/chevron2"/>
    <dgm:cxn modelId="{E7BDD34E-F313-0C42-A5C7-DDF59E76A854}" type="presParOf" srcId="{32A9688F-8884-4A54-8AD7-4055891D45C2}" destId="{1F6B8203-966D-4A7E-A487-D16C5E0811C7}" srcOrd="1" destOrd="0" presId="urn:microsoft.com/office/officeart/2005/8/layout/chevron2"/>
    <dgm:cxn modelId="{CD195817-BA7B-004F-B95B-BBF818194655}" type="presParOf" srcId="{255DDAC3-46DA-4C7E-97E3-0F684E2B8601}" destId="{AD4F47E7-B5C4-4C95-AE5C-965B67008B07}" srcOrd="1" destOrd="0" presId="urn:microsoft.com/office/officeart/2005/8/layout/chevron2"/>
    <dgm:cxn modelId="{0C621023-679F-0D49-BDDA-1D08B5B097E5}" type="presParOf" srcId="{255DDAC3-46DA-4C7E-97E3-0F684E2B8601}" destId="{B1CCE2EF-32AC-4CEA-A533-7CDF3E72487E}" srcOrd="2" destOrd="0" presId="urn:microsoft.com/office/officeart/2005/8/layout/chevron2"/>
    <dgm:cxn modelId="{328CBF1F-9898-3D49-BD06-6EA80FE97C83}" type="presParOf" srcId="{B1CCE2EF-32AC-4CEA-A533-7CDF3E72487E}" destId="{1A458434-D67D-4394-8D2C-E26E8B230916}" srcOrd="0" destOrd="0" presId="urn:microsoft.com/office/officeart/2005/8/layout/chevron2"/>
    <dgm:cxn modelId="{355C1293-E9BA-AE44-96D4-4620883EE54B}" type="presParOf" srcId="{B1CCE2EF-32AC-4CEA-A533-7CDF3E72487E}" destId="{49AACA0F-82C8-42B2-A7DD-9AF2088D63C2}" srcOrd="1" destOrd="0" presId="urn:microsoft.com/office/officeart/2005/8/layout/chevron2"/>
    <dgm:cxn modelId="{143488D9-326C-6A40-A577-E34A463E42D4}" type="presParOf" srcId="{255DDAC3-46DA-4C7E-97E3-0F684E2B8601}" destId="{15AE1720-2AA4-4697-81BB-0FED2B36F131}" srcOrd="3" destOrd="0" presId="urn:microsoft.com/office/officeart/2005/8/layout/chevron2"/>
    <dgm:cxn modelId="{7F7D3F75-58A6-624C-A2F4-4AB712D14F6C}" type="presParOf" srcId="{255DDAC3-46DA-4C7E-97E3-0F684E2B8601}" destId="{A4727E42-E393-4C80-9586-E1D635751F68}" srcOrd="4" destOrd="0" presId="urn:microsoft.com/office/officeart/2005/8/layout/chevron2"/>
    <dgm:cxn modelId="{05228AB5-EC8D-C945-B62D-17F789AF57D0}" type="presParOf" srcId="{A4727E42-E393-4C80-9586-E1D635751F68}" destId="{8C8DD4CB-6A95-4B90-B8D3-C43DCBAE82C3}" srcOrd="0" destOrd="0" presId="urn:microsoft.com/office/officeart/2005/8/layout/chevron2"/>
    <dgm:cxn modelId="{DD1274B2-9F1D-6C44-9C84-DF4036082F53}" type="presParOf" srcId="{A4727E42-E393-4C80-9586-E1D635751F68}" destId="{8FAE1CB5-72E8-491E-8B65-507E7B24B2D2}" srcOrd="1" destOrd="0" presId="urn:microsoft.com/office/officeart/2005/8/layout/chevron2"/>
    <dgm:cxn modelId="{486A9D19-25B4-9143-8C5F-61FE568DA36C}" type="presParOf" srcId="{255DDAC3-46DA-4C7E-97E3-0F684E2B8601}" destId="{2D21223E-4B1C-4CD6-A277-CBE80570129D}" srcOrd="5" destOrd="0" presId="urn:microsoft.com/office/officeart/2005/8/layout/chevron2"/>
    <dgm:cxn modelId="{7003289A-107F-2F43-A298-48129858E5C0}" type="presParOf" srcId="{255DDAC3-46DA-4C7E-97E3-0F684E2B8601}" destId="{AC4B25BD-5AEF-4400-8960-C43D1C08198A}" srcOrd="6" destOrd="0" presId="urn:microsoft.com/office/officeart/2005/8/layout/chevron2"/>
    <dgm:cxn modelId="{02A25951-6088-E047-BA01-7A9950A821BA}" type="presParOf" srcId="{AC4B25BD-5AEF-4400-8960-C43D1C08198A}" destId="{3415EE53-55E6-40C6-A2CA-087CB6588DC9}" srcOrd="0" destOrd="0" presId="urn:microsoft.com/office/officeart/2005/8/layout/chevron2"/>
    <dgm:cxn modelId="{DE6AE9D7-8887-7D43-8F4E-645D369EFEC1}" type="presParOf" srcId="{AC4B25BD-5AEF-4400-8960-C43D1C08198A}" destId="{4D1C869C-19B1-4980-AEDF-EC3EB973EC75}" srcOrd="1" destOrd="0" presId="urn:microsoft.com/office/officeart/2005/8/layout/chevron2"/>
    <dgm:cxn modelId="{FDF7C8DB-FCA2-8646-B754-2093332C302C}" type="presParOf" srcId="{255DDAC3-46DA-4C7E-97E3-0F684E2B8601}" destId="{231F9CB5-A717-4A3D-B373-02394248047F}" srcOrd="7" destOrd="0" presId="urn:microsoft.com/office/officeart/2005/8/layout/chevron2"/>
    <dgm:cxn modelId="{0F846D4B-A34F-9F4F-9D28-717D7A73F8B6}" type="presParOf" srcId="{255DDAC3-46DA-4C7E-97E3-0F684E2B8601}" destId="{156F8A65-A8DF-4B17-912A-69B18FC8B052}" srcOrd="8" destOrd="0" presId="urn:microsoft.com/office/officeart/2005/8/layout/chevron2"/>
    <dgm:cxn modelId="{3E73D985-8408-FD44-B6C9-09C5BD47E873}" type="presParOf" srcId="{156F8A65-A8DF-4B17-912A-69B18FC8B052}" destId="{8D49374F-AD71-4849-9188-20A5AD8EE1A3}" srcOrd="0" destOrd="0" presId="urn:microsoft.com/office/officeart/2005/8/layout/chevron2"/>
    <dgm:cxn modelId="{C0E3306C-7131-304F-89F0-D95D4709D410}" type="presParOf" srcId="{156F8A65-A8DF-4B17-912A-69B18FC8B052}" destId="{A71E3D75-1A83-4709-9622-539C6A874DFA}" srcOrd="1" destOrd="0" presId="urn:microsoft.com/office/officeart/2005/8/layout/chevron2"/>
    <dgm:cxn modelId="{512B9755-ED06-D541-8D83-D1B2089D648A}" type="presParOf" srcId="{255DDAC3-46DA-4C7E-97E3-0F684E2B8601}" destId="{B187ED74-8600-4455-9D69-B9CB6245F09B}" srcOrd="9" destOrd="0" presId="urn:microsoft.com/office/officeart/2005/8/layout/chevron2"/>
    <dgm:cxn modelId="{9BF95721-3B08-D04E-A5D5-ECD50EA5807E}" type="presParOf" srcId="{255DDAC3-46DA-4C7E-97E3-0F684E2B8601}" destId="{08EF4F49-A45F-48B1-AD23-9A595F4A4A7B}" srcOrd="10" destOrd="0" presId="urn:microsoft.com/office/officeart/2005/8/layout/chevron2"/>
    <dgm:cxn modelId="{A13C43FE-4532-4247-A2EB-21EC69D5D902}" type="presParOf" srcId="{08EF4F49-A45F-48B1-AD23-9A595F4A4A7B}" destId="{DA939C44-4A97-40E1-8A50-2825CB8A6B61}" srcOrd="0" destOrd="0" presId="urn:microsoft.com/office/officeart/2005/8/layout/chevron2"/>
    <dgm:cxn modelId="{8D83A4DF-F12A-7746-9A58-765DC91E6362}" type="presParOf" srcId="{08EF4F49-A45F-48B1-AD23-9A595F4A4A7B}" destId="{D675A990-F729-4CD6-8C2E-D1016ACBD6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D6BA53F-F047-45EF-9819-35461C1D727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24DBEB0-035A-41E3-A701-88B0D5AC9897}">
      <dgm:prSet phldrT="[Text]"/>
      <dgm:spPr/>
      <dgm:t>
        <a:bodyPr/>
        <a:lstStyle/>
        <a:p>
          <a:r>
            <a:rPr lang="en-US">
              <a:latin typeface="+mj-lt"/>
            </a:rPr>
            <a:t>K</a:t>
          </a:r>
          <a:endParaRPr lang="en-US" dirty="0">
            <a:latin typeface="+mj-lt"/>
          </a:endParaRPr>
        </a:p>
      </dgm:t>
    </dgm:pt>
    <dgm:pt modelId="{0628E0BA-0366-4086-9571-7A0DFE5A8B00}" type="parTrans" cxnId="{40221544-F849-4DA2-AFC7-E4F8D2D7CE16}">
      <dgm:prSet/>
      <dgm:spPr/>
      <dgm:t>
        <a:bodyPr/>
        <a:lstStyle/>
        <a:p>
          <a:endParaRPr lang="en-US">
            <a:latin typeface="+mj-lt"/>
          </a:endParaRPr>
        </a:p>
      </dgm:t>
    </dgm:pt>
    <dgm:pt modelId="{4C72D528-32DA-4DF8-BB33-BDA126FFD210}" type="sibTrans" cxnId="{40221544-F849-4DA2-AFC7-E4F8D2D7CE16}">
      <dgm:prSet/>
      <dgm:spPr/>
      <dgm:t>
        <a:bodyPr/>
        <a:lstStyle/>
        <a:p>
          <a:endParaRPr lang="en-US">
            <a:latin typeface="+mj-lt"/>
          </a:endParaRPr>
        </a:p>
      </dgm:t>
    </dgm:pt>
    <dgm:pt modelId="{487B02B8-EFA2-480D-A52F-AF6784D92705}">
      <dgm:prSet phldrT="[Text]"/>
      <dgm:spPr/>
      <dgm:t>
        <a:bodyPr/>
        <a:lstStyle/>
        <a:p>
          <a:r>
            <a:rPr lang="en-US" b="1" dirty="0">
              <a:latin typeface="+mj-lt"/>
              <a:cs typeface="Times New Roman"/>
            </a:rPr>
            <a:t>Weather and Climate </a:t>
          </a:r>
        </a:p>
      </dgm:t>
    </dgm:pt>
    <dgm:pt modelId="{04C92113-1D13-4A64-9D98-FE36BD9B589E}" type="parTrans" cxnId="{0969337E-A77A-42BC-84A2-785B35225EF7}">
      <dgm:prSet/>
      <dgm:spPr/>
      <dgm:t>
        <a:bodyPr/>
        <a:lstStyle/>
        <a:p>
          <a:endParaRPr lang="en-US">
            <a:latin typeface="+mj-lt"/>
          </a:endParaRPr>
        </a:p>
      </dgm:t>
    </dgm:pt>
    <dgm:pt modelId="{CA8718F8-99FE-4351-B556-81EFD1D4EF3E}" type="sibTrans" cxnId="{0969337E-A77A-42BC-84A2-785B35225EF7}">
      <dgm:prSet/>
      <dgm:spPr/>
      <dgm:t>
        <a:bodyPr/>
        <a:lstStyle/>
        <a:p>
          <a:endParaRPr lang="en-US">
            <a:latin typeface="+mj-lt"/>
          </a:endParaRPr>
        </a:p>
      </dgm:t>
    </dgm:pt>
    <dgm:pt modelId="{E2C56901-89BF-4E63-974C-EE14E737D575}">
      <dgm:prSet phldrT="[Text]"/>
      <dgm:spPr/>
      <dgm:t>
        <a:bodyPr/>
        <a:lstStyle/>
        <a:p>
          <a:r>
            <a:rPr lang="en-US">
              <a:latin typeface="+mj-lt"/>
            </a:rPr>
            <a:t>1</a:t>
          </a:r>
          <a:endParaRPr lang="en-US" dirty="0">
            <a:latin typeface="+mj-lt"/>
          </a:endParaRPr>
        </a:p>
      </dgm:t>
    </dgm:pt>
    <dgm:pt modelId="{5B231EC2-EE1E-489F-8A91-0B40D8B8A466}" type="parTrans" cxnId="{35A2B7D3-E9BE-4F35-81DB-021963DD48B2}">
      <dgm:prSet/>
      <dgm:spPr/>
      <dgm:t>
        <a:bodyPr/>
        <a:lstStyle/>
        <a:p>
          <a:endParaRPr lang="en-US">
            <a:latin typeface="+mj-lt"/>
          </a:endParaRPr>
        </a:p>
      </dgm:t>
    </dgm:pt>
    <dgm:pt modelId="{1EEFFD56-0B9A-44AB-8852-556A86D8CD22}" type="sibTrans" cxnId="{35A2B7D3-E9BE-4F35-81DB-021963DD48B2}">
      <dgm:prSet/>
      <dgm:spPr/>
      <dgm:t>
        <a:bodyPr/>
        <a:lstStyle/>
        <a:p>
          <a:endParaRPr lang="en-US">
            <a:latin typeface="+mj-lt"/>
          </a:endParaRPr>
        </a:p>
      </dgm:t>
    </dgm:pt>
    <dgm:pt modelId="{0D866369-420B-4AC1-9E0D-A8D24E752D0A}">
      <dgm:prSet phldrT="[Text]"/>
      <dgm:spPr/>
      <dgm:t>
        <a:bodyPr/>
        <a:lstStyle/>
        <a:p>
          <a:r>
            <a:rPr lang="en-US" b="1" dirty="0">
              <a:latin typeface="+mj-lt"/>
              <a:cs typeface="Times New Roman"/>
            </a:rPr>
            <a:t>Space Systems: Patterns and Cycles </a:t>
          </a:r>
        </a:p>
      </dgm:t>
    </dgm:pt>
    <dgm:pt modelId="{13520CB7-E9FA-4D07-884D-326674BFF87C}" type="parTrans" cxnId="{BBE71111-DAB0-494F-9839-557986E09965}">
      <dgm:prSet/>
      <dgm:spPr/>
      <dgm:t>
        <a:bodyPr/>
        <a:lstStyle/>
        <a:p>
          <a:endParaRPr lang="en-US">
            <a:latin typeface="+mj-lt"/>
          </a:endParaRPr>
        </a:p>
      </dgm:t>
    </dgm:pt>
    <dgm:pt modelId="{B1525D99-CD68-4452-B101-4ADB79577AB5}" type="sibTrans" cxnId="{BBE71111-DAB0-494F-9839-557986E09965}">
      <dgm:prSet/>
      <dgm:spPr/>
      <dgm:t>
        <a:bodyPr/>
        <a:lstStyle/>
        <a:p>
          <a:endParaRPr lang="en-US">
            <a:latin typeface="+mj-lt"/>
          </a:endParaRPr>
        </a:p>
      </dgm:t>
    </dgm:pt>
    <dgm:pt modelId="{647EE4CD-9594-4313-86DA-E407F81422D2}">
      <dgm:prSet phldrT="[Text]"/>
      <dgm:spPr/>
      <dgm:t>
        <a:bodyPr/>
        <a:lstStyle/>
        <a:p>
          <a:r>
            <a:rPr lang="en-US">
              <a:latin typeface="+mj-lt"/>
            </a:rPr>
            <a:t>2</a:t>
          </a:r>
          <a:endParaRPr lang="en-US" dirty="0">
            <a:latin typeface="+mj-lt"/>
          </a:endParaRPr>
        </a:p>
      </dgm:t>
    </dgm:pt>
    <dgm:pt modelId="{4B37193E-A6B2-44FA-B2AA-0294DDD0C2EB}" type="parTrans" cxnId="{1CE973D0-1AB8-4C8F-B0D5-9CBFCB9E73DE}">
      <dgm:prSet/>
      <dgm:spPr/>
      <dgm:t>
        <a:bodyPr/>
        <a:lstStyle/>
        <a:p>
          <a:endParaRPr lang="en-US">
            <a:latin typeface="+mj-lt"/>
          </a:endParaRPr>
        </a:p>
      </dgm:t>
    </dgm:pt>
    <dgm:pt modelId="{05E62923-A602-4FED-B787-134C7AA609B9}" type="sibTrans" cxnId="{1CE973D0-1AB8-4C8F-B0D5-9CBFCB9E73DE}">
      <dgm:prSet/>
      <dgm:spPr/>
      <dgm:t>
        <a:bodyPr/>
        <a:lstStyle/>
        <a:p>
          <a:endParaRPr lang="en-US">
            <a:latin typeface="+mj-lt"/>
          </a:endParaRPr>
        </a:p>
      </dgm:t>
    </dgm:pt>
    <dgm:pt modelId="{AF6FB9D6-EC4C-41C6-9556-D3446B1F9C79}">
      <dgm:prSet phldrT="[Text]"/>
      <dgm:spPr/>
      <dgm:t>
        <a:bodyPr/>
        <a:lstStyle/>
        <a:p>
          <a:r>
            <a:rPr lang="en-US" b="1" dirty="0">
              <a:latin typeface="+mj-lt"/>
              <a:cs typeface="Times New Roman"/>
            </a:rPr>
            <a:t>Earth’s Surface Systems: Processes that Shape the Earth </a:t>
          </a:r>
        </a:p>
      </dgm:t>
    </dgm:pt>
    <dgm:pt modelId="{20101A76-E244-4499-B42D-24CBF05E48D5}" type="parTrans" cxnId="{759EE08E-B1AE-48BD-956E-90ECA8472F99}">
      <dgm:prSet/>
      <dgm:spPr/>
      <dgm:t>
        <a:bodyPr/>
        <a:lstStyle/>
        <a:p>
          <a:endParaRPr lang="en-US">
            <a:latin typeface="+mj-lt"/>
          </a:endParaRPr>
        </a:p>
      </dgm:t>
    </dgm:pt>
    <dgm:pt modelId="{183D1439-991E-4557-8704-32CB7A186BDB}" type="sibTrans" cxnId="{759EE08E-B1AE-48BD-956E-90ECA8472F99}">
      <dgm:prSet/>
      <dgm:spPr/>
      <dgm:t>
        <a:bodyPr/>
        <a:lstStyle/>
        <a:p>
          <a:endParaRPr lang="en-US">
            <a:latin typeface="+mj-lt"/>
          </a:endParaRPr>
        </a:p>
      </dgm:t>
    </dgm:pt>
    <dgm:pt modelId="{3CDA93DD-1E9A-486C-A478-2B2D4D62182D}">
      <dgm:prSet phldrT="[Text]"/>
      <dgm:spPr/>
      <dgm:t>
        <a:bodyPr/>
        <a:lstStyle/>
        <a:p>
          <a:r>
            <a:rPr lang="en-US">
              <a:latin typeface="+mj-lt"/>
            </a:rPr>
            <a:t>3</a:t>
          </a:r>
          <a:endParaRPr lang="en-US" dirty="0">
            <a:latin typeface="+mj-lt"/>
          </a:endParaRPr>
        </a:p>
      </dgm:t>
    </dgm:pt>
    <dgm:pt modelId="{35C62353-F9B4-4789-917D-3644576FFDEB}" type="parTrans" cxnId="{ECCC55ED-9A2E-46FA-A716-D49678556600}">
      <dgm:prSet/>
      <dgm:spPr/>
      <dgm:t>
        <a:bodyPr/>
        <a:lstStyle/>
        <a:p>
          <a:endParaRPr lang="en-US">
            <a:latin typeface="+mj-lt"/>
          </a:endParaRPr>
        </a:p>
      </dgm:t>
    </dgm:pt>
    <dgm:pt modelId="{1B43A6A4-DDB4-466C-9B75-1BF16FA05AD0}" type="sibTrans" cxnId="{ECCC55ED-9A2E-46FA-A716-D49678556600}">
      <dgm:prSet/>
      <dgm:spPr/>
      <dgm:t>
        <a:bodyPr/>
        <a:lstStyle/>
        <a:p>
          <a:endParaRPr lang="en-US">
            <a:latin typeface="+mj-lt"/>
          </a:endParaRPr>
        </a:p>
      </dgm:t>
    </dgm:pt>
    <dgm:pt modelId="{FAF43C77-95BE-4543-A8F3-D02E602542F3}">
      <dgm:prSet phldrT="[Text]"/>
      <dgm:spPr/>
      <dgm:t>
        <a:bodyPr/>
        <a:lstStyle/>
        <a:p>
          <a:r>
            <a:rPr lang="en-US">
              <a:latin typeface="+mj-lt"/>
            </a:rPr>
            <a:t>4</a:t>
          </a:r>
          <a:endParaRPr lang="en-US" dirty="0">
            <a:latin typeface="+mj-lt"/>
          </a:endParaRPr>
        </a:p>
      </dgm:t>
    </dgm:pt>
    <dgm:pt modelId="{ABA47321-A56A-47A2-8CE3-487B5C7E2E19}" type="parTrans" cxnId="{51142253-806A-4165-91B4-3F4E1C46BB23}">
      <dgm:prSet/>
      <dgm:spPr/>
      <dgm:t>
        <a:bodyPr/>
        <a:lstStyle/>
        <a:p>
          <a:endParaRPr lang="en-US">
            <a:latin typeface="+mj-lt"/>
          </a:endParaRPr>
        </a:p>
      </dgm:t>
    </dgm:pt>
    <dgm:pt modelId="{2DE56A30-D25E-49BC-AF7E-A35F3C74B7F7}" type="sibTrans" cxnId="{51142253-806A-4165-91B4-3F4E1C46BB23}">
      <dgm:prSet/>
      <dgm:spPr/>
      <dgm:t>
        <a:bodyPr/>
        <a:lstStyle/>
        <a:p>
          <a:endParaRPr lang="en-US">
            <a:latin typeface="+mj-lt"/>
          </a:endParaRPr>
        </a:p>
      </dgm:t>
    </dgm:pt>
    <dgm:pt modelId="{D444CF91-79F0-4875-8582-EF795F9C766E}">
      <dgm:prSet phldrT="[Text]"/>
      <dgm:spPr/>
      <dgm:t>
        <a:bodyPr/>
        <a:lstStyle/>
        <a:p>
          <a:r>
            <a:rPr lang="en-US">
              <a:latin typeface="+mj-lt"/>
            </a:rPr>
            <a:t>5</a:t>
          </a:r>
          <a:endParaRPr lang="en-US" dirty="0">
            <a:latin typeface="+mj-lt"/>
          </a:endParaRPr>
        </a:p>
      </dgm:t>
    </dgm:pt>
    <dgm:pt modelId="{3496BA85-BBB8-477C-AAC5-86013B4366FE}" type="parTrans" cxnId="{241114FF-7EFD-4590-8D4D-B682501FBEE3}">
      <dgm:prSet/>
      <dgm:spPr/>
      <dgm:t>
        <a:bodyPr/>
        <a:lstStyle/>
        <a:p>
          <a:endParaRPr lang="en-US">
            <a:latin typeface="+mj-lt"/>
          </a:endParaRPr>
        </a:p>
      </dgm:t>
    </dgm:pt>
    <dgm:pt modelId="{E01706C1-E57E-48B8-B8D0-0A0E4091EEFE}" type="sibTrans" cxnId="{241114FF-7EFD-4590-8D4D-B682501FBEE3}">
      <dgm:prSet/>
      <dgm:spPr/>
      <dgm:t>
        <a:bodyPr/>
        <a:lstStyle/>
        <a:p>
          <a:endParaRPr lang="en-US">
            <a:latin typeface="+mj-lt"/>
          </a:endParaRPr>
        </a:p>
      </dgm:t>
    </dgm:pt>
    <dgm:pt modelId="{215E2353-0344-43B7-B2E4-0E97BB67EB10}">
      <dgm:prSet/>
      <dgm:spPr/>
      <dgm:t>
        <a:bodyPr/>
        <a:lstStyle/>
        <a:p>
          <a:r>
            <a:rPr lang="en-US" b="1" dirty="0">
              <a:latin typeface="+mj-lt"/>
              <a:cs typeface="Times New Roman"/>
            </a:rPr>
            <a:t>Weather and Climate </a:t>
          </a:r>
        </a:p>
      </dgm:t>
    </dgm:pt>
    <dgm:pt modelId="{E4124D2C-3658-43AE-A865-6707C5E5AF28}" type="parTrans" cxnId="{384D59F2-6E14-48E1-8F0F-F1B9F45F1DD8}">
      <dgm:prSet/>
      <dgm:spPr/>
      <dgm:t>
        <a:bodyPr/>
        <a:lstStyle/>
        <a:p>
          <a:endParaRPr lang="en-US">
            <a:latin typeface="+mj-lt"/>
          </a:endParaRPr>
        </a:p>
      </dgm:t>
    </dgm:pt>
    <dgm:pt modelId="{388B95E4-EDFD-4CF3-9CD0-0078F80BB021}" type="sibTrans" cxnId="{384D59F2-6E14-48E1-8F0F-F1B9F45F1DD8}">
      <dgm:prSet/>
      <dgm:spPr/>
      <dgm:t>
        <a:bodyPr/>
        <a:lstStyle/>
        <a:p>
          <a:endParaRPr lang="en-US">
            <a:latin typeface="+mj-lt"/>
          </a:endParaRPr>
        </a:p>
      </dgm:t>
    </dgm:pt>
    <dgm:pt modelId="{4DFEC598-EA8A-4FDE-AFB6-375440FA21CC}">
      <dgm:prSet/>
      <dgm:spPr/>
      <dgm:t>
        <a:bodyPr/>
        <a:lstStyle/>
        <a:p>
          <a:r>
            <a:rPr lang="en-US" b="1" dirty="0">
              <a:latin typeface="+mj-lt"/>
              <a:cs typeface="Times New Roman"/>
            </a:rPr>
            <a:t>Earth’s Surface Systems: Processes that Shape the Earth </a:t>
          </a:r>
        </a:p>
      </dgm:t>
    </dgm:pt>
    <dgm:pt modelId="{DC9ABEFF-4CEE-41AE-B4A7-4F0F7F8DB87D}" type="parTrans" cxnId="{2B81377A-332E-475C-8F73-92F0CED6565A}">
      <dgm:prSet/>
      <dgm:spPr/>
      <dgm:t>
        <a:bodyPr/>
        <a:lstStyle/>
        <a:p>
          <a:endParaRPr lang="en-US">
            <a:latin typeface="+mj-lt"/>
          </a:endParaRPr>
        </a:p>
      </dgm:t>
    </dgm:pt>
    <dgm:pt modelId="{BAF092C4-3CD6-4E09-A3AD-CF7C0B3BB6B6}" type="sibTrans" cxnId="{2B81377A-332E-475C-8F73-92F0CED6565A}">
      <dgm:prSet/>
      <dgm:spPr/>
      <dgm:t>
        <a:bodyPr/>
        <a:lstStyle/>
        <a:p>
          <a:endParaRPr lang="en-US">
            <a:latin typeface="+mj-lt"/>
          </a:endParaRPr>
        </a:p>
      </dgm:t>
    </dgm:pt>
    <dgm:pt modelId="{AD49BB8A-B3CA-4983-ADF8-27AC734E855F}">
      <dgm:prSet/>
      <dgm:spPr/>
      <dgm:t>
        <a:bodyPr/>
        <a:lstStyle/>
        <a:p>
          <a:r>
            <a:rPr lang="en-US" b="1" dirty="0">
              <a:latin typeface="+mj-lt"/>
              <a:cs typeface="Times New Roman"/>
            </a:rPr>
            <a:t>Earth’s Surface Systems</a:t>
          </a:r>
        </a:p>
      </dgm:t>
    </dgm:pt>
    <dgm:pt modelId="{04305DDF-A9E3-47CB-8DC3-81D84C296E0D}" type="parTrans" cxnId="{EC29D710-C2A2-4BC3-B153-E05A9036BB31}">
      <dgm:prSet/>
      <dgm:spPr/>
      <dgm:t>
        <a:bodyPr/>
        <a:lstStyle/>
        <a:p>
          <a:endParaRPr lang="en-US">
            <a:latin typeface="+mj-lt"/>
          </a:endParaRPr>
        </a:p>
      </dgm:t>
    </dgm:pt>
    <dgm:pt modelId="{0F4345A1-9816-4DFE-87D7-736AC02B76D5}" type="sibTrans" cxnId="{EC29D710-C2A2-4BC3-B153-E05A9036BB31}">
      <dgm:prSet/>
      <dgm:spPr/>
      <dgm:t>
        <a:bodyPr/>
        <a:lstStyle/>
        <a:p>
          <a:endParaRPr lang="en-US">
            <a:latin typeface="+mj-lt"/>
          </a:endParaRPr>
        </a:p>
      </dgm:t>
    </dgm:pt>
    <dgm:pt modelId="{52BE30E4-CC35-4630-8335-5BBFE89EBDB9}">
      <dgm:prSet/>
      <dgm:spPr/>
      <dgm:t>
        <a:bodyPr/>
        <a:lstStyle/>
        <a:p>
          <a:r>
            <a:rPr lang="en-US" b="1" dirty="0">
              <a:latin typeface="+mj-lt"/>
              <a:cs typeface="Times New Roman"/>
            </a:rPr>
            <a:t>Space Systems: Stars and the Solar System </a:t>
          </a:r>
        </a:p>
      </dgm:t>
    </dgm:pt>
    <dgm:pt modelId="{ADC48BE4-D621-40F6-B63B-83BC2C6D45BA}" type="parTrans" cxnId="{4EE61E52-A683-420C-8F8F-627736BB5EF7}">
      <dgm:prSet/>
      <dgm:spPr/>
      <dgm:t>
        <a:bodyPr/>
        <a:lstStyle/>
        <a:p>
          <a:endParaRPr lang="en-US">
            <a:latin typeface="+mj-lt"/>
          </a:endParaRPr>
        </a:p>
      </dgm:t>
    </dgm:pt>
    <dgm:pt modelId="{938646DF-FCA2-41A7-BAE9-AAF3A1350BF4}" type="sibTrans" cxnId="{4EE61E52-A683-420C-8F8F-627736BB5EF7}">
      <dgm:prSet/>
      <dgm:spPr/>
      <dgm:t>
        <a:bodyPr/>
        <a:lstStyle/>
        <a:p>
          <a:endParaRPr lang="en-US">
            <a:latin typeface="+mj-lt"/>
          </a:endParaRPr>
        </a:p>
      </dgm:t>
    </dgm:pt>
    <dgm:pt modelId="{255DDAC3-46DA-4C7E-97E3-0F684E2B8601}" type="pres">
      <dgm:prSet presAssocID="{BD6BA53F-F047-45EF-9819-35461C1D7278}" presName="linearFlow" presStyleCnt="0">
        <dgm:presLayoutVars>
          <dgm:dir/>
          <dgm:animLvl val="lvl"/>
          <dgm:resizeHandles val="exact"/>
        </dgm:presLayoutVars>
      </dgm:prSet>
      <dgm:spPr/>
    </dgm:pt>
    <dgm:pt modelId="{32A9688F-8884-4A54-8AD7-4055891D45C2}" type="pres">
      <dgm:prSet presAssocID="{B24DBEB0-035A-41E3-A701-88B0D5AC9897}" presName="composite" presStyleCnt="0"/>
      <dgm:spPr/>
    </dgm:pt>
    <dgm:pt modelId="{67B25AD3-C705-410C-994E-B56851DF2FF6}" type="pres">
      <dgm:prSet presAssocID="{B24DBEB0-035A-41E3-A701-88B0D5AC9897}" presName="parentText" presStyleLbl="alignNode1" presStyleIdx="0" presStyleCnt="6">
        <dgm:presLayoutVars>
          <dgm:chMax val="1"/>
          <dgm:bulletEnabled val="1"/>
        </dgm:presLayoutVars>
      </dgm:prSet>
      <dgm:spPr/>
    </dgm:pt>
    <dgm:pt modelId="{1F6B8203-966D-4A7E-A487-D16C5E0811C7}" type="pres">
      <dgm:prSet presAssocID="{B24DBEB0-035A-41E3-A701-88B0D5AC9897}" presName="descendantText" presStyleLbl="alignAcc1" presStyleIdx="0" presStyleCnt="6">
        <dgm:presLayoutVars>
          <dgm:bulletEnabled val="1"/>
        </dgm:presLayoutVars>
      </dgm:prSet>
      <dgm:spPr/>
    </dgm:pt>
    <dgm:pt modelId="{AD4F47E7-B5C4-4C95-AE5C-965B67008B07}" type="pres">
      <dgm:prSet presAssocID="{4C72D528-32DA-4DF8-BB33-BDA126FFD210}" presName="sp" presStyleCnt="0"/>
      <dgm:spPr/>
    </dgm:pt>
    <dgm:pt modelId="{B1CCE2EF-32AC-4CEA-A533-7CDF3E72487E}" type="pres">
      <dgm:prSet presAssocID="{E2C56901-89BF-4E63-974C-EE14E737D575}" presName="composite" presStyleCnt="0"/>
      <dgm:spPr/>
    </dgm:pt>
    <dgm:pt modelId="{1A458434-D67D-4394-8D2C-E26E8B230916}" type="pres">
      <dgm:prSet presAssocID="{E2C56901-89BF-4E63-974C-EE14E737D575}" presName="parentText" presStyleLbl="alignNode1" presStyleIdx="1" presStyleCnt="6">
        <dgm:presLayoutVars>
          <dgm:chMax val="1"/>
          <dgm:bulletEnabled val="1"/>
        </dgm:presLayoutVars>
      </dgm:prSet>
      <dgm:spPr/>
    </dgm:pt>
    <dgm:pt modelId="{49AACA0F-82C8-42B2-A7DD-9AF2088D63C2}" type="pres">
      <dgm:prSet presAssocID="{E2C56901-89BF-4E63-974C-EE14E737D575}" presName="descendantText" presStyleLbl="alignAcc1" presStyleIdx="1" presStyleCnt="6">
        <dgm:presLayoutVars>
          <dgm:bulletEnabled val="1"/>
        </dgm:presLayoutVars>
      </dgm:prSet>
      <dgm:spPr/>
    </dgm:pt>
    <dgm:pt modelId="{15AE1720-2AA4-4697-81BB-0FED2B36F131}" type="pres">
      <dgm:prSet presAssocID="{1EEFFD56-0B9A-44AB-8852-556A86D8CD22}" presName="sp" presStyleCnt="0"/>
      <dgm:spPr/>
    </dgm:pt>
    <dgm:pt modelId="{A4727E42-E393-4C80-9586-E1D635751F68}" type="pres">
      <dgm:prSet presAssocID="{647EE4CD-9594-4313-86DA-E407F81422D2}" presName="composite" presStyleCnt="0"/>
      <dgm:spPr/>
    </dgm:pt>
    <dgm:pt modelId="{8C8DD4CB-6A95-4B90-B8D3-C43DCBAE82C3}" type="pres">
      <dgm:prSet presAssocID="{647EE4CD-9594-4313-86DA-E407F81422D2}" presName="parentText" presStyleLbl="alignNode1" presStyleIdx="2" presStyleCnt="6">
        <dgm:presLayoutVars>
          <dgm:chMax val="1"/>
          <dgm:bulletEnabled val="1"/>
        </dgm:presLayoutVars>
      </dgm:prSet>
      <dgm:spPr/>
    </dgm:pt>
    <dgm:pt modelId="{8FAE1CB5-72E8-491E-8B65-507E7B24B2D2}" type="pres">
      <dgm:prSet presAssocID="{647EE4CD-9594-4313-86DA-E407F81422D2}" presName="descendantText" presStyleLbl="alignAcc1" presStyleIdx="2" presStyleCnt="6" custLinFactNeighborX="-313" custLinFactNeighborY="3277">
        <dgm:presLayoutVars>
          <dgm:bulletEnabled val="1"/>
        </dgm:presLayoutVars>
      </dgm:prSet>
      <dgm:spPr/>
    </dgm:pt>
    <dgm:pt modelId="{2D21223E-4B1C-4CD6-A277-CBE80570129D}" type="pres">
      <dgm:prSet presAssocID="{05E62923-A602-4FED-B787-134C7AA609B9}" presName="sp" presStyleCnt="0"/>
      <dgm:spPr/>
    </dgm:pt>
    <dgm:pt modelId="{AC4B25BD-5AEF-4400-8960-C43D1C08198A}" type="pres">
      <dgm:prSet presAssocID="{3CDA93DD-1E9A-486C-A478-2B2D4D62182D}" presName="composite" presStyleCnt="0"/>
      <dgm:spPr/>
    </dgm:pt>
    <dgm:pt modelId="{3415EE53-55E6-40C6-A2CA-087CB6588DC9}" type="pres">
      <dgm:prSet presAssocID="{3CDA93DD-1E9A-486C-A478-2B2D4D62182D}" presName="parentText" presStyleLbl="alignNode1" presStyleIdx="3" presStyleCnt="6">
        <dgm:presLayoutVars>
          <dgm:chMax val="1"/>
          <dgm:bulletEnabled val="1"/>
        </dgm:presLayoutVars>
      </dgm:prSet>
      <dgm:spPr/>
    </dgm:pt>
    <dgm:pt modelId="{4D1C869C-19B1-4980-AEDF-EC3EB973EC75}" type="pres">
      <dgm:prSet presAssocID="{3CDA93DD-1E9A-486C-A478-2B2D4D62182D}" presName="descendantText" presStyleLbl="alignAcc1" presStyleIdx="3" presStyleCnt="6">
        <dgm:presLayoutVars>
          <dgm:bulletEnabled val="1"/>
        </dgm:presLayoutVars>
      </dgm:prSet>
      <dgm:spPr/>
    </dgm:pt>
    <dgm:pt modelId="{231F9CB5-A717-4A3D-B373-02394248047F}" type="pres">
      <dgm:prSet presAssocID="{1B43A6A4-DDB4-466C-9B75-1BF16FA05AD0}" presName="sp" presStyleCnt="0"/>
      <dgm:spPr/>
    </dgm:pt>
    <dgm:pt modelId="{156F8A65-A8DF-4B17-912A-69B18FC8B052}" type="pres">
      <dgm:prSet presAssocID="{FAF43C77-95BE-4543-A8F3-D02E602542F3}" presName="composite" presStyleCnt="0"/>
      <dgm:spPr/>
    </dgm:pt>
    <dgm:pt modelId="{8D49374F-AD71-4849-9188-20A5AD8EE1A3}" type="pres">
      <dgm:prSet presAssocID="{FAF43C77-95BE-4543-A8F3-D02E602542F3}" presName="parentText" presStyleLbl="alignNode1" presStyleIdx="4" presStyleCnt="6">
        <dgm:presLayoutVars>
          <dgm:chMax val="1"/>
          <dgm:bulletEnabled val="1"/>
        </dgm:presLayoutVars>
      </dgm:prSet>
      <dgm:spPr/>
    </dgm:pt>
    <dgm:pt modelId="{A71E3D75-1A83-4709-9622-539C6A874DFA}" type="pres">
      <dgm:prSet presAssocID="{FAF43C77-95BE-4543-A8F3-D02E602542F3}" presName="descendantText" presStyleLbl="alignAcc1" presStyleIdx="4" presStyleCnt="6">
        <dgm:presLayoutVars>
          <dgm:bulletEnabled val="1"/>
        </dgm:presLayoutVars>
      </dgm:prSet>
      <dgm:spPr/>
    </dgm:pt>
    <dgm:pt modelId="{B187ED74-8600-4455-9D69-B9CB6245F09B}" type="pres">
      <dgm:prSet presAssocID="{2DE56A30-D25E-49BC-AF7E-A35F3C74B7F7}" presName="sp" presStyleCnt="0"/>
      <dgm:spPr/>
    </dgm:pt>
    <dgm:pt modelId="{08EF4F49-A45F-48B1-AD23-9A595F4A4A7B}" type="pres">
      <dgm:prSet presAssocID="{D444CF91-79F0-4875-8582-EF795F9C766E}" presName="composite" presStyleCnt="0"/>
      <dgm:spPr/>
    </dgm:pt>
    <dgm:pt modelId="{DA939C44-4A97-40E1-8A50-2825CB8A6B61}" type="pres">
      <dgm:prSet presAssocID="{D444CF91-79F0-4875-8582-EF795F9C766E}" presName="parentText" presStyleLbl="alignNode1" presStyleIdx="5" presStyleCnt="6">
        <dgm:presLayoutVars>
          <dgm:chMax val="1"/>
          <dgm:bulletEnabled val="1"/>
        </dgm:presLayoutVars>
      </dgm:prSet>
      <dgm:spPr/>
    </dgm:pt>
    <dgm:pt modelId="{D675A990-F729-4CD6-8C2E-D1016ACBD6C8}" type="pres">
      <dgm:prSet presAssocID="{D444CF91-79F0-4875-8582-EF795F9C766E}" presName="descendantText" presStyleLbl="alignAcc1" presStyleIdx="5" presStyleCnt="6" custLinFactNeighborX="-258" custLinFactNeighborY="-11213">
        <dgm:presLayoutVars>
          <dgm:bulletEnabled val="1"/>
        </dgm:presLayoutVars>
      </dgm:prSet>
      <dgm:spPr/>
    </dgm:pt>
  </dgm:ptLst>
  <dgm:cxnLst>
    <dgm:cxn modelId="{2CF0D005-61ED-CF43-9D50-7226CE5029D1}" type="presOf" srcId="{AF6FB9D6-EC4C-41C6-9556-D3446B1F9C79}" destId="{8FAE1CB5-72E8-491E-8B65-507E7B24B2D2}" srcOrd="0" destOrd="0" presId="urn:microsoft.com/office/officeart/2005/8/layout/chevron2"/>
    <dgm:cxn modelId="{EC29D710-C2A2-4BC3-B153-E05A9036BB31}" srcId="{D444CF91-79F0-4875-8582-EF795F9C766E}" destId="{AD49BB8A-B3CA-4983-ADF8-27AC734E855F}" srcOrd="0" destOrd="0" parTransId="{04305DDF-A9E3-47CB-8DC3-81D84C296E0D}" sibTransId="{0F4345A1-9816-4DFE-87D7-736AC02B76D5}"/>
    <dgm:cxn modelId="{BBE71111-DAB0-494F-9839-557986E09965}" srcId="{E2C56901-89BF-4E63-974C-EE14E737D575}" destId="{0D866369-420B-4AC1-9E0D-A8D24E752D0A}" srcOrd="0" destOrd="0" parTransId="{13520CB7-E9FA-4D07-884D-326674BFF87C}" sibTransId="{B1525D99-CD68-4452-B101-4ADB79577AB5}"/>
    <dgm:cxn modelId="{A80DA919-1954-E244-BD92-1AA71DA6FEC6}" type="presOf" srcId="{B24DBEB0-035A-41E3-A701-88B0D5AC9897}" destId="{67B25AD3-C705-410C-994E-B56851DF2FF6}" srcOrd="0" destOrd="0" presId="urn:microsoft.com/office/officeart/2005/8/layout/chevron2"/>
    <dgm:cxn modelId="{A78F2935-1AB0-D945-8872-1EA2298D89DD}" type="presOf" srcId="{0D866369-420B-4AC1-9E0D-A8D24E752D0A}" destId="{49AACA0F-82C8-42B2-A7DD-9AF2088D63C2}" srcOrd="0" destOrd="0" presId="urn:microsoft.com/office/officeart/2005/8/layout/chevron2"/>
    <dgm:cxn modelId="{40221544-F849-4DA2-AFC7-E4F8D2D7CE16}" srcId="{BD6BA53F-F047-45EF-9819-35461C1D7278}" destId="{B24DBEB0-035A-41E3-A701-88B0D5AC9897}" srcOrd="0" destOrd="0" parTransId="{0628E0BA-0366-4086-9571-7A0DFE5A8B00}" sibTransId="{4C72D528-32DA-4DF8-BB33-BDA126FFD210}"/>
    <dgm:cxn modelId="{CEAB2669-31F1-0A48-ADDA-EBFE42FEB750}" type="presOf" srcId="{487B02B8-EFA2-480D-A52F-AF6784D92705}" destId="{1F6B8203-966D-4A7E-A487-D16C5E0811C7}" srcOrd="0" destOrd="0" presId="urn:microsoft.com/office/officeart/2005/8/layout/chevron2"/>
    <dgm:cxn modelId="{A86A6251-46A9-7144-A485-B7B886361A9E}" type="presOf" srcId="{4DFEC598-EA8A-4FDE-AFB6-375440FA21CC}" destId="{A71E3D75-1A83-4709-9622-539C6A874DFA}" srcOrd="0" destOrd="0" presId="urn:microsoft.com/office/officeart/2005/8/layout/chevron2"/>
    <dgm:cxn modelId="{4EE61E52-A683-420C-8F8F-627736BB5EF7}" srcId="{D444CF91-79F0-4875-8582-EF795F9C766E}" destId="{52BE30E4-CC35-4630-8335-5BBFE89EBDB9}" srcOrd="1" destOrd="0" parTransId="{ADC48BE4-D621-40F6-B63B-83BC2C6D45BA}" sibTransId="{938646DF-FCA2-41A7-BAE9-AAF3A1350BF4}"/>
    <dgm:cxn modelId="{51142253-806A-4165-91B4-3F4E1C46BB23}" srcId="{BD6BA53F-F047-45EF-9819-35461C1D7278}" destId="{FAF43C77-95BE-4543-A8F3-D02E602542F3}" srcOrd="4" destOrd="0" parTransId="{ABA47321-A56A-47A2-8CE3-487B5C7E2E19}" sibTransId="{2DE56A30-D25E-49BC-AF7E-A35F3C74B7F7}"/>
    <dgm:cxn modelId="{60774654-B144-F340-9A91-E956A6C1A5BA}" type="presOf" srcId="{E2C56901-89BF-4E63-974C-EE14E737D575}" destId="{1A458434-D67D-4394-8D2C-E26E8B230916}" srcOrd="0" destOrd="0" presId="urn:microsoft.com/office/officeart/2005/8/layout/chevron2"/>
    <dgm:cxn modelId="{F946C374-0913-8E49-B781-0747AFE9C859}" type="presOf" srcId="{BD6BA53F-F047-45EF-9819-35461C1D7278}" destId="{255DDAC3-46DA-4C7E-97E3-0F684E2B8601}" srcOrd="0" destOrd="0" presId="urn:microsoft.com/office/officeart/2005/8/layout/chevron2"/>
    <dgm:cxn modelId="{2B81377A-332E-475C-8F73-92F0CED6565A}" srcId="{FAF43C77-95BE-4543-A8F3-D02E602542F3}" destId="{4DFEC598-EA8A-4FDE-AFB6-375440FA21CC}" srcOrd="0" destOrd="0" parTransId="{DC9ABEFF-4CEE-41AE-B4A7-4F0F7F8DB87D}" sibTransId="{BAF092C4-3CD6-4E09-A3AD-CF7C0B3BB6B6}"/>
    <dgm:cxn modelId="{0969337E-A77A-42BC-84A2-785B35225EF7}" srcId="{B24DBEB0-035A-41E3-A701-88B0D5AC9897}" destId="{487B02B8-EFA2-480D-A52F-AF6784D92705}" srcOrd="0" destOrd="0" parTransId="{04C92113-1D13-4A64-9D98-FE36BD9B589E}" sibTransId="{CA8718F8-99FE-4351-B556-81EFD1D4EF3E}"/>
    <dgm:cxn modelId="{759EE08E-B1AE-48BD-956E-90ECA8472F99}" srcId="{647EE4CD-9594-4313-86DA-E407F81422D2}" destId="{AF6FB9D6-EC4C-41C6-9556-D3446B1F9C79}" srcOrd="0" destOrd="0" parTransId="{20101A76-E244-4499-B42D-24CBF05E48D5}" sibTransId="{183D1439-991E-4557-8704-32CB7A186BDB}"/>
    <dgm:cxn modelId="{6CE85B92-1B00-8443-A9FB-780E15E22F98}" type="presOf" srcId="{3CDA93DD-1E9A-486C-A478-2B2D4D62182D}" destId="{3415EE53-55E6-40C6-A2CA-087CB6588DC9}" srcOrd="0" destOrd="0" presId="urn:microsoft.com/office/officeart/2005/8/layout/chevron2"/>
    <dgm:cxn modelId="{083860A4-DADC-9548-B7F0-AFCBAAE2F7E1}" type="presOf" srcId="{AD49BB8A-B3CA-4983-ADF8-27AC734E855F}" destId="{D675A990-F729-4CD6-8C2E-D1016ACBD6C8}" srcOrd="0" destOrd="0" presId="urn:microsoft.com/office/officeart/2005/8/layout/chevron2"/>
    <dgm:cxn modelId="{59D968AA-F6D4-C04B-AAA0-9DDB2C8A30BC}" type="presOf" srcId="{52BE30E4-CC35-4630-8335-5BBFE89EBDB9}" destId="{D675A990-F729-4CD6-8C2E-D1016ACBD6C8}" srcOrd="0" destOrd="1" presId="urn:microsoft.com/office/officeart/2005/8/layout/chevron2"/>
    <dgm:cxn modelId="{9835DABC-A051-A24E-9F51-BD1F19472EC5}" type="presOf" srcId="{FAF43C77-95BE-4543-A8F3-D02E602542F3}" destId="{8D49374F-AD71-4849-9188-20A5AD8EE1A3}" srcOrd="0" destOrd="0" presId="urn:microsoft.com/office/officeart/2005/8/layout/chevron2"/>
    <dgm:cxn modelId="{5330EAC4-675F-7342-A489-0D4D362661AE}" type="presOf" srcId="{D444CF91-79F0-4875-8582-EF795F9C766E}" destId="{DA939C44-4A97-40E1-8A50-2825CB8A6B61}" srcOrd="0" destOrd="0" presId="urn:microsoft.com/office/officeart/2005/8/layout/chevron2"/>
    <dgm:cxn modelId="{1CE973D0-1AB8-4C8F-B0D5-9CBFCB9E73DE}" srcId="{BD6BA53F-F047-45EF-9819-35461C1D7278}" destId="{647EE4CD-9594-4313-86DA-E407F81422D2}" srcOrd="2" destOrd="0" parTransId="{4B37193E-A6B2-44FA-B2AA-0294DDD0C2EB}" sibTransId="{05E62923-A602-4FED-B787-134C7AA609B9}"/>
    <dgm:cxn modelId="{35A2B7D3-E9BE-4F35-81DB-021963DD48B2}" srcId="{BD6BA53F-F047-45EF-9819-35461C1D7278}" destId="{E2C56901-89BF-4E63-974C-EE14E737D575}" srcOrd="1" destOrd="0" parTransId="{5B231EC2-EE1E-489F-8A91-0B40D8B8A466}" sibTransId="{1EEFFD56-0B9A-44AB-8852-556A86D8CD22}"/>
    <dgm:cxn modelId="{576188D6-F00A-1D4B-9E07-BED2664B67BF}" type="presOf" srcId="{647EE4CD-9594-4313-86DA-E407F81422D2}" destId="{8C8DD4CB-6A95-4B90-B8D3-C43DCBAE82C3}" srcOrd="0" destOrd="0" presId="urn:microsoft.com/office/officeart/2005/8/layout/chevron2"/>
    <dgm:cxn modelId="{ECCC55ED-9A2E-46FA-A716-D49678556600}" srcId="{BD6BA53F-F047-45EF-9819-35461C1D7278}" destId="{3CDA93DD-1E9A-486C-A478-2B2D4D62182D}" srcOrd="3" destOrd="0" parTransId="{35C62353-F9B4-4789-917D-3644576FFDEB}" sibTransId="{1B43A6A4-DDB4-466C-9B75-1BF16FA05AD0}"/>
    <dgm:cxn modelId="{362C21F1-9B06-9F40-B0D9-ED4EDFDD60DC}" type="presOf" srcId="{215E2353-0344-43B7-B2E4-0E97BB67EB10}" destId="{4D1C869C-19B1-4980-AEDF-EC3EB973EC75}" srcOrd="0" destOrd="0" presId="urn:microsoft.com/office/officeart/2005/8/layout/chevron2"/>
    <dgm:cxn modelId="{384D59F2-6E14-48E1-8F0F-F1B9F45F1DD8}" srcId="{3CDA93DD-1E9A-486C-A478-2B2D4D62182D}" destId="{215E2353-0344-43B7-B2E4-0E97BB67EB10}" srcOrd="0" destOrd="0" parTransId="{E4124D2C-3658-43AE-A865-6707C5E5AF28}" sibTransId="{388B95E4-EDFD-4CF3-9CD0-0078F80BB021}"/>
    <dgm:cxn modelId="{241114FF-7EFD-4590-8D4D-B682501FBEE3}" srcId="{BD6BA53F-F047-45EF-9819-35461C1D7278}" destId="{D444CF91-79F0-4875-8582-EF795F9C766E}" srcOrd="5" destOrd="0" parTransId="{3496BA85-BBB8-477C-AAC5-86013B4366FE}" sibTransId="{E01706C1-E57E-48B8-B8D0-0A0E4091EEFE}"/>
    <dgm:cxn modelId="{2BF8DC22-17E7-C24B-9FD8-F678263B18DC}" type="presParOf" srcId="{255DDAC3-46DA-4C7E-97E3-0F684E2B8601}" destId="{32A9688F-8884-4A54-8AD7-4055891D45C2}" srcOrd="0" destOrd="0" presId="urn:microsoft.com/office/officeart/2005/8/layout/chevron2"/>
    <dgm:cxn modelId="{6E6E7785-6691-7E48-9D9C-7535F084E2BD}" type="presParOf" srcId="{32A9688F-8884-4A54-8AD7-4055891D45C2}" destId="{67B25AD3-C705-410C-994E-B56851DF2FF6}" srcOrd="0" destOrd="0" presId="urn:microsoft.com/office/officeart/2005/8/layout/chevron2"/>
    <dgm:cxn modelId="{6AC5CB72-865F-394A-857D-0823B02FDE99}" type="presParOf" srcId="{32A9688F-8884-4A54-8AD7-4055891D45C2}" destId="{1F6B8203-966D-4A7E-A487-D16C5E0811C7}" srcOrd="1" destOrd="0" presId="urn:microsoft.com/office/officeart/2005/8/layout/chevron2"/>
    <dgm:cxn modelId="{59F517AD-D37F-4142-83A8-D5134A198307}" type="presParOf" srcId="{255DDAC3-46DA-4C7E-97E3-0F684E2B8601}" destId="{AD4F47E7-B5C4-4C95-AE5C-965B67008B07}" srcOrd="1" destOrd="0" presId="urn:microsoft.com/office/officeart/2005/8/layout/chevron2"/>
    <dgm:cxn modelId="{231A8CFF-DC91-914B-9699-B6A80F972FB4}" type="presParOf" srcId="{255DDAC3-46DA-4C7E-97E3-0F684E2B8601}" destId="{B1CCE2EF-32AC-4CEA-A533-7CDF3E72487E}" srcOrd="2" destOrd="0" presId="urn:microsoft.com/office/officeart/2005/8/layout/chevron2"/>
    <dgm:cxn modelId="{972FB77A-DDC1-014E-BCA7-8FF116101D44}" type="presParOf" srcId="{B1CCE2EF-32AC-4CEA-A533-7CDF3E72487E}" destId="{1A458434-D67D-4394-8D2C-E26E8B230916}" srcOrd="0" destOrd="0" presId="urn:microsoft.com/office/officeart/2005/8/layout/chevron2"/>
    <dgm:cxn modelId="{99BD809A-F732-8142-A319-D2A3CFF67D1C}" type="presParOf" srcId="{B1CCE2EF-32AC-4CEA-A533-7CDF3E72487E}" destId="{49AACA0F-82C8-42B2-A7DD-9AF2088D63C2}" srcOrd="1" destOrd="0" presId="urn:microsoft.com/office/officeart/2005/8/layout/chevron2"/>
    <dgm:cxn modelId="{2D7BF181-249C-A442-B9EE-C34E156BD63E}" type="presParOf" srcId="{255DDAC3-46DA-4C7E-97E3-0F684E2B8601}" destId="{15AE1720-2AA4-4697-81BB-0FED2B36F131}" srcOrd="3" destOrd="0" presId="urn:microsoft.com/office/officeart/2005/8/layout/chevron2"/>
    <dgm:cxn modelId="{61B63912-42F0-4944-AF0A-2DC6B9447F55}" type="presParOf" srcId="{255DDAC3-46DA-4C7E-97E3-0F684E2B8601}" destId="{A4727E42-E393-4C80-9586-E1D635751F68}" srcOrd="4" destOrd="0" presId="urn:microsoft.com/office/officeart/2005/8/layout/chevron2"/>
    <dgm:cxn modelId="{CFF7878E-980A-D74B-9111-CDCDBAC6EBC9}" type="presParOf" srcId="{A4727E42-E393-4C80-9586-E1D635751F68}" destId="{8C8DD4CB-6A95-4B90-B8D3-C43DCBAE82C3}" srcOrd="0" destOrd="0" presId="urn:microsoft.com/office/officeart/2005/8/layout/chevron2"/>
    <dgm:cxn modelId="{C3BEEA0C-018D-FE44-8226-07797D645BFA}" type="presParOf" srcId="{A4727E42-E393-4C80-9586-E1D635751F68}" destId="{8FAE1CB5-72E8-491E-8B65-507E7B24B2D2}" srcOrd="1" destOrd="0" presId="urn:microsoft.com/office/officeart/2005/8/layout/chevron2"/>
    <dgm:cxn modelId="{2E42FFC7-C81B-0041-BE68-FAAF7CFAEF2C}" type="presParOf" srcId="{255DDAC3-46DA-4C7E-97E3-0F684E2B8601}" destId="{2D21223E-4B1C-4CD6-A277-CBE80570129D}" srcOrd="5" destOrd="0" presId="urn:microsoft.com/office/officeart/2005/8/layout/chevron2"/>
    <dgm:cxn modelId="{FBC873C1-66F3-DA47-9520-873799C3C59E}" type="presParOf" srcId="{255DDAC3-46DA-4C7E-97E3-0F684E2B8601}" destId="{AC4B25BD-5AEF-4400-8960-C43D1C08198A}" srcOrd="6" destOrd="0" presId="urn:microsoft.com/office/officeart/2005/8/layout/chevron2"/>
    <dgm:cxn modelId="{AC658950-333B-9944-BF8E-E78427C28983}" type="presParOf" srcId="{AC4B25BD-5AEF-4400-8960-C43D1C08198A}" destId="{3415EE53-55E6-40C6-A2CA-087CB6588DC9}" srcOrd="0" destOrd="0" presId="urn:microsoft.com/office/officeart/2005/8/layout/chevron2"/>
    <dgm:cxn modelId="{999E5D84-62B6-614C-90B2-B6F548144372}" type="presParOf" srcId="{AC4B25BD-5AEF-4400-8960-C43D1C08198A}" destId="{4D1C869C-19B1-4980-AEDF-EC3EB973EC75}" srcOrd="1" destOrd="0" presId="urn:microsoft.com/office/officeart/2005/8/layout/chevron2"/>
    <dgm:cxn modelId="{0BCD66A9-FC0A-D043-9B87-D6A1A0292941}" type="presParOf" srcId="{255DDAC3-46DA-4C7E-97E3-0F684E2B8601}" destId="{231F9CB5-A717-4A3D-B373-02394248047F}" srcOrd="7" destOrd="0" presId="urn:microsoft.com/office/officeart/2005/8/layout/chevron2"/>
    <dgm:cxn modelId="{9E5C5433-563F-EC4B-A135-2CBAC46296EC}" type="presParOf" srcId="{255DDAC3-46DA-4C7E-97E3-0F684E2B8601}" destId="{156F8A65-A8DF-4B17-912A-69B18FC8B052}" srcOrd="8" destOrd="0" presId="urn:microsoft.com/office/officeart/2005/8/layout/chevron2"/>
    <dgm:cxn modelId="{7864470D-C05C-B847-B387-3B06358B3781}" type="presParOf" srcId="{156F8A65-A8DF-4B17-912A-69B18FC8B052}" destId="{8D49374F-AD71-4849-9188-20A5AD8EE1A3}" srcOrd="0" destOrd="0" presId="urn:microsoft.com/office/officeart/2005/8/layout/chevron2"/>
    <dgm:cxn modelId="{407EE91C-4691-CA4B-904F-21A5E66EBCE2}" type="presParOf" srcId="{156F8A65-A8DF-4B17-912A-69B18FC8B052}" destId="{A71E3D75-1A83-4709-9622-539C6A874DFA}" srcOrd="1" destOrd="0" presId="urn:microsoft.com/office/officeart/2005/8/layout/chevron2"/>
    <dgm:cxn modelId="{4E35F483-734B-DC49-ACEF-E527E6C40139}" type="presParOf" srcId="{255DDAC3-46DA-4C7E-97E3-0F684E2B8601}" destId="{B187ED74-8600-4455-9D69-B9CB6245F09B}" srcOrd="9" destOrd="0" presId="urn:microsoft.com/office/officeart/2005/8/layout/chevron2"/>
    <dgm:cxn modelId="{5DF554D0-154A-5640-9A81-FAEF04750E75}" type="presParOf" srcId="{255DDAC3-46DA-4C7E-97E3-0F684E2B8601}" destId="{08EF4F49-A45F-48B1-AD23-9A595F4A4A7B}" srcOrd="10" destOrd="0" presId="urn:microsoft.com/office/officeart/2005/8/layout/chevron2"/>
    <dgm:cxn modelId="{E885ECB0-C366-F340-B732-4F2CA0E9D270}" type="presParOf" srcId="{08EF4F49-A45F-48B1-AD23-9A595F4A4A7B}" destId="{DA939C44-4A97-40E1-8A50-2825CB8A6B61}" srcOrd="0" destOrd="0" presId="urn:microsoft.com/office/officeart/2005/8/layout/chevron2"/>
    <dgm:cxn modelId="{79046DBC-7B82-C742-A2DD-A21E656A103D}" type="presParOf" srcId="{08EF4F49-A45F-48B1-AD23-9A595F4A4A7B}" destId="{D675A990-F729-4CD6-8C2E-D1016ACBD6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D6BA53F-F047-45EF-9819-35461C1D727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24DBEB0-035A-41E3-A701-88B0D5AC9897}">
      <dgm:prSet phldrT="[Text]" custT="1"/>
      <dgm:spPr/>
      <dgm:t>
        <a:bodyPr/>
        <a:lstStyle/>
        <a:p>
          <a:endParaRPr lang="en-US" sz="1600" dirty="0">
            <a:solidFill>
              <a:schemeClr val="accent3">
                <a:lumMod val="50000"/>
              </a:schemeClr>
            </a:solidFill>
            <a:latin typeface="+mj-lt"/>
          </a:endParaRPr>
        </a:p>
      </dgm:t>
    </dgm:pt>
    <dgm:pt modelId="{0628E0BA-0366-4086-9571-7A0DFE5A8B00}" type="parTrans" cxnId="{40221544-F849-4DA2-AFC7-E4F8D2D7CE16}">
      <dgm:prSet/>
      <dgm:spPr/>
      <dgm:t>
        <a:bodyPr/>
        <a:lstStyle/>
        <a:p>
          <a:endParaRPr lang="en-US" sz="1600">
            <a:latin typeface="+mj-lt"/>
          </a:endParaRPr>
        </a:p>
      </dgm:t>
    </dgm:pt>
    <dgm:pt modelId="{4C72D528-32DA-4DF8-BB33-BDA126FFD210}" type="sibTrans" cxnId="{40221544-F849-4DA2-AFC7-E4F8D2D7CE16}">
      <dgm:prSet/>
      <dgm:spPr/>
      <dgm:t>
        <a:bodyPr/>
        <a:lstStyle/>
        <a:p>
          <a:endParaRPr lang="en-US" sz="1600">
            <a:latin typeface="+mj-lt"/>
          </a:endParaRPr>
        </a:p>
      </dgm:t>
    </dgm:pt>
    <dgm:pt modelId="{487B02B8-EFA2-480D-A52F-AF6784D92705}">
      <dgm:prSet phldrT="[Text]" custT="1"/>
      <dgm:spPr/>
      <dgm:t>
        <a:bodyPr/>
        <a:lstStyle/>
        <a:p>
          <a:r>
            <a:rPr lang="en-US" sz="1600" b="1" dirty="0">
              <a:latin typeface="+mj-lt"/>
              <a:cs typeface="Times New Roman"/>
            </a:rPr>
            <a:t>Space Systems</a:t>
          </a:r>
        </a:p>
      </dgm:t>
    </dgm:pt>
    <dgm:pt modelId="{04C92113-1D13-4A64-9D98-FE36BD9B589E}" type="parTrans" cxnId="{0969337E-A77A-42BC-84A2-785B35225EF7}">
      <dgm:prSet/>
      <dgm:spPr/>
      <dgm:t>
        <a:bodyPr/>
        <a:lstStyle/>
        <a:p>
          <a:endParaRPr lang="en-US" sz="1600">
            <a:latin typeface="+mj-lt"/>
          </a:endParaRPr>
        </a:p>
      </dgm:t>
    </dgm:pt>
    <dgm:pt modelId="{CA8718F8-99FE-4351-B556-81EFD1D4EF3E}" type="sibTrans" cxnId="{0969337E-A77A-42BC-84A2-785B35225EF7}">
      <dgm:prSet/>
      <dgm:spPr/>
      <dgm:t>
        <a:bodyPr/>
        <a:lstStyle/>
        <a:p>
          <a:endParaRPr lang="en-US" sz="1600">
            <a:latin typeface="+mj-lt"/>
          </a:endParaRPr>
        </a:p>
      </dgm:t>
    </dgm:pt>
    <dgm:pt modelId="{E2C56901-89BF-4E63-974C-EE14E737D575}">
      <dgm:prSet phldrT="[Text]" custT="1"/>
      <dgm:spPr/>
      <dgm:t>
        <a:bodyPr/>
        <a:lstStyle/>
        <a:p>
          <a:endParaRPr lang="en-US" sz="1600" dirty="0">
            <a:solidFill>
              <a:schemeClr val="accent3">
                <a:lumMod val="50000"/>
              </a:schemeClr>
            </a:solidFill>
            <a:latin typeface="+mj-lt"/>
          </a:endParaRPr>
        </a:p>
      </dgm:t>
    </dgm:pt>
    <dgm:pt modelId="{5B231EC2-EE1E-489F-8A91-0B40D8B8A466}" type="parTrans" cxnId="{35A2B7D3-E9BE-4F35-81DB-021963DD48B2}">
      <dgm:prSet/>
      <dgm:spPr/>
      <dgm:t>
        <a:bodyPr/>
        <a:lstStyle/>
        <a:p>
          <a:endParaRPr lang="en-US" sz="1600">
            <a:latin typeface="+mj-lt"/>
          </a:endParaRPr>
        </a:p>
      </dgm:t>
    </dgm:pt>
    <dgm:pt modelId="{1EEFFD56-0B9A-44AB-8852-556A86D8CD22}" type="sibTrans" cxnId="{35A2B7D3-E9BE-4F35-81DB-021963DD48B2}">
      <dgm:prSet/>
      <dgm:spPr/>
      <dgm:t>
        <a:bodyPr/>
        <a:lstStyle/>
        <a:p>
          <a:endParaRPr lang="en-US" sz="1600">
            <a:latin typeface="+mj-lt"/>
          </a:endParaRPr>
        </a:p>
      </dgm:t>
    </dgm:pt>
    <dgm:pt modelId="{0D866369-420B-4AC1-9E0D-A8D24E752D0A}">
      <dgm:prSet phldrT="[Text]" custT="1"/>
      <dgm:spPr/>
      <dgm:t>
        <a:bodyPr/>
        <a:lstStyle/>
        <a:p>
          <a:r>
            <a:rPr lang="en-US" sz="1600" b="1" dirty="0">
              <a:latin typeface="+mj-lt"/>
              <a:cs typeface="Times New Roman"/>
            </a:rPr>
            <a:t>History of Earth </a:t>
          </a:r>
        </a:p>
      </dgm:t>
    </dgm:pt>
    <dgm:pt modelId="{13520CB7-E9FA-4D07-884D-326674BFF87C}" type="parTrans" cxnId="{BBE71111-DAB0-494F-9839-557986E09965}">
      <dgm:prSet/>
      <dgm:spPr/>
      <dgm:t>
        <a:bodyPr/>
        <a:lstStyle/>
        <a:p>
          <a:endParaRPr lang="en-US" sz="1600">
            <a:latin typeface="+mj-lt"/>
          </a:endParaRPr>
        </a:p>
      </dgm:t>
    </dgm:pt>
    <dgm:pt modelId="{B1525D99-CD68-4452-B101-4ADB79577AB5}" type="sibTrans" cxnId="{BBE71111-DAB0-494F-9839-557986E09965}">
      <dgm:prSet/>
      <dgm:spPr/>
      <dgm:t>
        <a:bodyPr/>
        <a:lstStyle/>
        <a:p>
          <a:endParaRPr lang="en-US" sz="1600">
            <a:latin typeface="+mj-lt"/>
          </a:endParaRPr>
        </a:p>
      </dgm:t>
    </dgm:pt>
    <dgm:pt modelId="{647EE4CD-9594-4313-86DA-E407F81422D2}">
      <dgm:prSet phldrT="[Text]" custT="1"/>
      <dgm:spPr/>
      <dgm:t>
        <a:bodyPr/>
        <a:lstStyle/>
        <a:p>
          <a:endParaRPr lang="en-US" sz="1600" dirty="0">
            <a:solidFill>
              <a:schemeClr val="accent3">
                <a:lumMod val="50000"/>
              </a:schemeClr>
            </a:solidFill>
            <a:latin typeface="+mj-lt"/>
          </a:endParaRPr>
        </a:p>
      </dgm:t>
    </dgm:pt>
    <dgm:pt modelId="{4B37193E-A6B2-44FA-B2AA-0294DDD0C2EB}" type="parTrans" cxnId="{1CE973D0-1AB8-4C8F-B0D5-9CBFCB9E73DE}">
      <dgm:prSet/>
      <dgm:spPr/>
      <dgm:t>
        <a:bodyPr/>
        <a:lstStyle/>
        <a:p>
          <a:endParaRPr lang="en-US" sz="1600">
            <a:latin typeface="+mj-lt"/>
          </a:endParaRPr>
        </a:p>
      </dgm:t>
    </dgm:pt>
    <dgm:pt modelId="{05E62923-A602-4FED-B787-134C7AA609B9}" type="sibTrans" cxnId="{1CE973D0-1AB8-4C8F-B0D5-9CBFCB9E73DE}">
      <dgm:prSet/>
      <dgm:spPr/>
      <dgm:t>
        <a:bodyPr/>
        <a:lstStyle/>
        <a:p>
          <a:endParaRPr lang="en-US" sz="1600">
            <a:latin typeface="+mj-lt"/>
          </a:endParaRPr>
        </a:p>
      </dgm:t>
    </dgm:pt>
    <dgm:pt modelId="{AF6FB9D6-EC4C-41C6-9556-D3446B1F9C79}">
      <dgm:prSet phldrT="[Text]" custT="1"/>
      <dgm:spPr/>
      <dgm:t>
        <a:bodyPr/>
        <a:lstStyle/>
        <a:p>
          <a:r>
            <a:rPr lang="en-US" sz="1600" b="1" dirty="0">
              <a:latin typeface="+mj-lt"/>
              <a:cs typeface="Times New Roman"/>
            </a:rPr>
            <a:t>Earth’s Interior Systems </a:t>
          </a:r>
        </a:p>
      </dgm:t>
    </dgm:pt>
    <dgm:pt modelId="{20101A76-E244-4499-B42D-24CBF05E48D5}" type="parTrans" cxnId="{759EE08E-B1AE-48BD-956E-90ECA8472F99}">
      <dgm:prSet/>
      <dgm:spPr/>
      <dgm:t>
        <a:bodyPr/>
        <a:lstStyle/>
        <a:p>
          <a:endParaRPr lang="en-US" sz="1600">
            <a:latin typeface="+mj-lt"/>
          </a:endParaRPr>
        </a:p>
      </dgm:t>
    </dgm:pt>
    <dgm:pt modelId="{183D1439-991E-4557-8704-32CB7A186BDB}" type="sibTrans" cxnId="{759EE08E-B1AE-48BD-956E-90ECA8472F99}">
      <dgm:prSet/>
      <dgm:spPr/>
      <dgm:t>
        <a:bodyPr/>
        <a:lstStyle/>
        <a:p>
          <a:endParaRPr lang="en-US" sz="1600">
            <a:latin typeface="+mj-lt"/>
          </a:endParaRPr>
        </a:p>
      </dgm:t>
    </dgm:pt>
    <dgm:pt modelId="{3CDA93DD-1E9A-486C-A478-2B2D4D62182D}">
      <dgm:prSet phldrT="[Text]" custT="1"/>
      <dgm:spPr/>
      <dgm:t>
        <a:bodyPr/>
        <a:lstStyle/>
        <a:p>
          <a:endParaRPr lang="en-US" sz="1600" dirty="0">
            <a:solidFill>
              <a:schemeClr val="accent3">
                <a:lumMod val="50000"/>
              </a:schemeClr>
            </a:solidFill>
            <a:latin typeface="+mj-lt"/>
          </a:endParaRPr>
        </a:p>
      </dgm:t>
    </dgm:pt>
    <dgm:pt modelId="{35C62353-F9B4-4789-917D-3644576FFDEB}" type="parTrans" cxnId="{ECCC55ED-9A2E-46FA-A716-D49678556600}">
      <dgm:prSet/>
      <dgm:spPr/>
      <dgm:t>
        <a:bodyPr/>
        <a:lstStyle/>
        <a:p>
          <a:endParaRPr lang="en-US" sz="1600">
            <a:latin typeface="+mj-lt"/>
          </a:endParaRPr>
        </a:p>
      </dgm:t>
    </dgm:pt>
    <dgm:pt modelId="{1B43A6A4-DDB4-466C-9B75-1BF16FA05AD0}" type="sibTrans" cxnId="{ECCC55ED-9A2E-46FA-A716-D49678556600}">
      <dgm:prSet/>
      <dgm:spPr/>
      <dgm:t>
        <a:bodyPr/>
        <a:lstStyle/>
        <a:p>
          <a:endParaRPr lang="en-US" sz="1600">
            <a:latin typeface="+mj-lt"/>
          </a:endParaRPr>
        </a:p>
      </dgm:t>
    </dgm:pt>
    <dgm:pt modelId="{FAF43C77-95BE-4543-A8F3-D02E602542F3}">
      <dgm:prSet phldrT="[Text]" custT="1"/>
      <dgm:spPr/>
      <dgm:t>
        <a:bodyPr/>
        <a:lstStyle/>
        <a:p>
          <a:endParaRPr lang="en-US" sz="1600" dirty="0">
            <a:solidFill>
              <a:schemeClr val="accent3">
                <a:lumMod val="50000"/>
              </a:schemeClr>
            </a:solidFill>
            <a:latin typeface="+mj-lt"/>
          </a:endParaRPr>
        </a:p>
      </dgm:t>
    </dgm:pt>
    <dgm:pt modelId="{ABA47321-A56A-47A2-8CE3-487B5C7E2E19}" type="parTrans" cxnId="{51142253-806A-4165-91B4-3F4E1C46BB23}">
      <dgm:prSet/>
      <dgm:spPr/>
      <dgm:t>
        <a:bodyPr/>
        <a:lstStyle/>
        <a:p>
          <a:endParaRPr lang="en-US" sz="1600">
            <a:latin typeface="+mj-lt"/>
          </a:endParaRPr>
        </a:p>
      </dgm:t>
    </dgm:pt>
    <dgm:pt modelId="{2DE56A30-D25E-49BC-AF7E-A35F3C74B7F7}" type="sibTrans" cxnId="{51142253-806A-4165-91B4-3F4E1C46BB23}">
      <dgm:prSet/>
      <dgm:spPr/>
      <dgm:t>
        <a:bodyPr/>
        <a:lstStyle/>
        <a:p>
          <a:endParaRPr lang="en-US" sz="1600">
            <a:latin typeface="+mj-lt"/>
          </a:endParaRPr>
        </a:p>
      </dgm:t>
    </dgm:pt>
    <dgm:pt modelId="{D444CF91-79F0-4875-8582-EF795F9C766E}">
      <dgm:prSet phldrT="[Text]" custT="1"/>
      <dgm:spPr/>
      <dgm:t>
        <a:bodyPr/>
        <a:lstStyle/>
        <a:p>
          <a:endParaRPr lang="en-US" sz="1600" dirty="0">
            <a:solidFill>
              <a:schemeClr val="accent3">
                <a:lumMod val="50000"/>
              </a:schemeClr>
            </a:solidFill>
            <a:latin typeface="+mj-lt"/>
          </a:endParaRPr>
        </a:p>
      </dgm:t>
    </dgm:pt>
    <dgm:pt modelId="{3496BA85-BBB8-477C-AAC5-86013B4366FE}" type="parTrans" cxnId="{241114FF-7EFD-4590-8D4D-B682501FBEE3}">
      <dgm:prSet/>
      <dgm:spPr/>
      <dgm:t>
        <a:bodyPr/>
        <a:lstStyle/>
        <a:p>
          <a:endParaRPr lang="en-US" sz="1600">
            <a:latin typeface="+mj-lt"/>
          </a:endParaRPr>
        </a:p>
      </dgm:t>
    </dgm:pt>
    <dgm:pt modelId="{E01706C1-E57E-48B8-B8D0-0A0E4091EEFE}" type="sibTrans" cxnId="{241114FF-7EFD-4590-8D4D-B682501FBEE3}">
      <dgm:prSet/>
      <dgm:spPr/>
      <dgm:t>
        <a:bodyPr/>
        <a:lstStyle/>
        <a:p>
          <a:endParaRPr lang="en-US" sz="1600">
            <a:latin typeface="+mj-lt"/>
          </a:endParaRPr>
        </a:p>
      </dgm:t>
    </dgm:pt>
    <dgm:pt modelId="{215E2353-0344-43B7-B2E4-0E97BB67EB10}">
      <dgm:prSet custT="1"/>
      <dgm:spPr/>
      <dgm:t>
        <a:bodyPr/>
        <a:lstStyle/>
        <a:p>
          <a:r>
            <a:rPr lang="en-US" sz="1600" b="1" dirty="0">
              <a:latin typeface="+mj-lt"/>
              <a:cs typeface="Times New Roman"/>
            </a:rPr>
            <a:t>Earth’s Surface Systems</a:t>
          </a:r>
        </a:p>
      </dgm:t>
    </dgm:pt>
    <dgm:pt modelId="{E4124D2C-3658-43AE-A865-6707C5E5AF28}" type="parTrans" cxnId="{384D59F2-6E14-48E1-8F0F-F1B9F45F1DD8}">
      <dgm:prSet/>
      <dgm:spPr/>
      <dgm:t>
        <a:bodyPr/>
        <a:lstStyle/>
        <a:p>
          <a:endParaRPr lang="en-US" sz="1600">
            <a:latin typeface="+mj-lt"/>
          </a:endParaRPr>
        </a:p>
      </dgm:t>
    </dgm:pt>
    <dgm:pt modelId="{388B95E4-EDFD-4CF3-9CD0-0078F80BB021}" type="sibTrans" cxnId="{384D59F2-6E14-48E1-8F0F-F1B9F45F1DD8}">
      <dgm:prSet/>
      <dgm:spPr/>
      <dgm:t>
        <a:bodyPr/>
        <a:lstStyle/>
        <a:p>
          <a:endParaRPr lang="en-US" sz="1600">
            <a:latin typeface="+mj-lt"/>
          </a:endParaRPr>
        </a:p>
      </dgm:t>
    </dgm:pt>
    <dgm:pt modelId="{4DFEC598-EA8A-4FDE-AFB6-375440FA21CC}">
      <dgm:prSet custT="1"/>
      <dgm:spPr/>
      <dgm:t>
        <a:bodyPr/>
        <a:lstStyle/>
        <a:p>
          <a:r>
            <a:rPr lang="en-US" sz="1600" b="1" dirty="0">
              <a:latin typeface="+mj-lt"/>
              <a:cs typeface="Times New Roman"/>
            </a:rPr>
            <a:t>Weather and Climate </a:t>
          </a:r>
        </a:p>
      </dgm:t>
    </dgm:pt>
    <dgm:pt modelId="{DC9ABEFF-4CEE-41AE-B4A7-4F0F7F8DB87D}" type="parTrans" cxnId="{2B81377A-332E-475C-8F73-92F0CED6565A}">
      <dgm:prSet/>
      <dgm:spPr/>
      <dgm:t>
        <a:bodyPr/>
        <a:lstStyle/>
        <a:p>
          <a:endParaRPr lang="en-US" sz="1600">
            <a:latin typeface="+mj-lt"/>
          </a:endParaRPr>
        </a:p>
      </dgm:t>
    </dgm:pt>
    <dgm:pt modelId="{BAF092C4-3CD6-4E09-A3AD-CF7C0B3BB6B6}" type="sibTrans" cxnId="{2B81377A-332E-475C-8F73-92F0CED6565A}">
      <dgm:prSet/>
      <dgm:spPr/>
      <dgm:t>
        <a:bodyPr/>
        <a:lstStyle/>
        <a:p>
          <a:endParaRPr lang="en-US" sz="1600">
            <a:latin typeface="+mj-lt"/>
          </a:endParaRPr>
        </a:p>
      </dgm:t>
    </dgm:pt>
    <dgm:pt modelId="{AD49BB8A-B3CA-4983-ADF8-27AC734E855F}">
      <dgm:prSet custT="1"/>
      <dgm:spPr/>
      <dgm:t>
        <a:bodyPr/>
        <a:lstStyle/>
        <a:p>
          <a:r>
            <a:rPr lang="en-US" sz="1600" b="1" dirty="0">
              <a:latin typeface="+mj-lt"/>
              <a:cs typeface="Times New Roman"/>
            </a:rPr>
            <a:t>Human Impacts </a:t>
          </a:r>
        </a:p>
      </dgm:t>
    </dgm:pt>
    <dgm:pt modelId="{04305DDF-A9E3-47CB-8DC3-81D84C296E0D}" type="parTrans" cxnId="{EC29D710-C2A2-4BC3-B153-E05A9036BB31}">
      <dgm:prSet/>
      <dgm:spPr/>
      <dgm:t>
        <a:bodyPr/>
        <a:lstStyle/>
        <a:p>
          <a:endParaRPr lang="en-US" sz="1600">
            <a:latin typeface="+mj-lt"/>
          </a:endParaRPr>
        </a:p>
      </dgm:t>
    </dgm:pt>
    <dgm:pt modelId="{0F4345A1-9816-4DFE-87D7-736AC02B76D5}" type="sibTrans" cxnId="{EC29D710-C2A2-4BC3-B153-E05A9036BB31}">
      <dgm:prSet/>
      <dgm:spPr/>
      <dgm:t>
        <a:bodyPr/>
        <a:lstStyle/>
        <a:p>
          <a:endParaRPr lang="en-US" sz="1600">
            <a:latin typeface="+mj-lt"/>
          </a:endParaRPr>
        </a:p>
      </dgm:t>
    </dgm:pt>
    <dgm:pt modelId="{0C1BDE69-2894-4F01-B387-7CA3F5D0A2BB}">
      <dgm:prSet custT="1"/>
      <dgm:spPr/>
      <dgm:t>
        <a:bodyPr/>
        <a:lstStyle/>
        <a:p>
          <a:r>
            <a:rPr lang="en-US" sz="1600" b="1" dirty="0">
              <a:latin typeface="+mj-lt"/>
              <a:cs typeface="Times New Roman"/>
            </a:rPr>
            <a:t>Engineering Design </a:t>
          </a:r>
        </a:p>
      </dgm:t>
    </dgm:pt>
    <dgm:pt modelId="{51208BD4-AC07-42BE-B493-4530D4667B51}" type="parTrans" cxnId="{8CBCE327-EBB1-475D-9FDA-D2AE70E109F6}">
      <dgm:prSet/>
      <dgm:spPr/>
      <dgm:t>
        <a:bodyPr/>
        <a:lstStyle/>
        <a:p>
          <a:endParaRPr lang="en-US" sz="1600">
            <a:latin typeface="+mj-lt"/>
          </a:endParaRPr>
        </a:p>
      </dgm:t>
    </dgm:pt>
    <dgm:pt modelId="{CBAB72A9-EDC5-4E75-ACF4-706E0A96E2B0}" type="sibTrans" cxnId="{8CBCE327-EBB1-475D-9FDA-D2AE70E109F6}">
      <dgm:prSet/>
      <dgm:spPr/>
      <dgm:t>
        <a:bodyPr/>
        <a:lstStyle/>
        <a:p>
          <a:endParaRPr lang="en-US" sz="1600">
            <a:latin typeface="+mj-lt"/>
          </a:endParaRPr>
        </a:p>
      </dgm:t>
    </dgm:pt>
    <dgm:pt modelId="{A8F96B1A-8336-441E-9ED8-D9ECFD4E67DA}">
      <dgm:prSet custT="1"/>
      <dgm:spPr/>
      <dgm:t>
        <a:bodyPr/>
        <a:lstStyle/>
        <a:p>
          <a:endParaRPr lang="en-US" sz="1600" dirty="0">
            <a:latin typeface="+mj-lt"/>
          </a:endParaRPr>
        </a:p>
      </dgm:t>
    </dgm:pt>
    <dgm:pt modelId="{3D2314D1-FA8B-4F05-8CD3-C9805EEDCF1F}" type="sibTrans" cxnId="{51E1DD44-5F65-476B-B05A-6A70D5E0A440}">
      <dgm:prSet/>
      <dgm:spPr/>
      <dgm:t>
        <a:bodyPr/>
        <a:lstStyle/>
        <a:p>
          <a:endParaRPr lang="en-US" sz="1600">
            <a:latin typeface="+mj-lt"/>
          </a:endParaRPr>
        </a:p>
      </dgm:t>
    </dgm:pt>
    <dgm:pt modelId="{5BBA18FB-2669-4774-BA3E-581EF008126D}" type="parTrans" cxnId="{51E1DD44-5F65-476B-B05A-6A70D5E0A440}">
      <dgm:prSet/>
      <dgm:spPr/>
      <dgm:t>
        <a:bodyPr/>
        <a:lstStyle/>
        <a:p>
          <a:endParaRPr lang="en-US" sz="1600">
            <a:latin typeface="+mj-lt"/>
          </a:endParaRPr>
        </a:p>
      </dgm:t>
    </dgm:pt>
    <dgm:pt modelId="{255DDAC3-46DA-4C7E-97E3-0F684E2B8601}" type="pres">
      <dgm:prSet presAssocID="{BD6BA53F-F047-45EF-9819-35461C1D7278}" presName="linearFlow" presStyleCnt="0">
        <dgm:presLayoutVars>
          <dgm:dir/>
          <dgm:animLvl val="lvl"/>
          <dgm:resizeHandles val="exact"/>
        </dgm:presLayoutVars>
      </dgm:prSet>
      <dgm:spPr/>
    </dgm:pt>
    <dgm:pt modelId="{32A9688F-8884-4A54-8AD7-4055891D45C2}" type="pres">
      <dgm:prSet presAssocID="{B24DBEB0-035A-41E3-A701-88B0D5AC9897}" presName="composite" presStyleCnt="0"/>
      <dgm:spPr/>
    </dgm:pt>
    <dgm:pt modelId="{67B25AD3-C705-410C-994E-B56851DF2FF6}" type="pres">
      <dgm:prSet presAssocID="{B24DBEB0-035A-41E3-A701-88B0D5AC9897}" presName="parentText" presStyleLbl="alignNode1" presStyleIdx="0" presStyleCnt="7">
        <dgm:presLayoutVars>
          <dgm:chMax val="1"/>
          <dgm:bulletEnabled val="1"/>
        </dgm:presLayoutVars>
      </dgm:prSet>
      <dgm:spPr/>
    </dgm:pt>
    <dgm:pt modelId="{1F6B8203-966D-4A7E-A487-D16C5E0811C7}" type="pres">
      <dgm:prSet presAssocID="{B24DBEB0-035A-41E3-A701-88B0D5AC9897}" presName="descendantText" presStyleLbl="alignAcc1" presStyleIdx="0" presStyleCnt="7" custLinFactNeighborX="972" custLinFactNeighborY="-2126">
        <dgm:presLayoutVars>
          <dgm:bulletEnabled val="1"/>
        </dgm:presLayoutVars>
      </dgm:prSet>
      <dgm:spPr/>
    </dgm:pt>
    <dgm:pt modelId="{AD4F47E7-B5C4-4C95-AE5C-965B67008B07}" type="pres">
      <dgm:prSet presAssocID="{4C72D528-32DA-4DF8-BB33-BDA126FFD210}" presName="sp" presStyleCnt="0"/>
      <dgm:spPr/>
    </dgm:pt>
    <dgm:pt modelId="{B1CCE2EF-32AC-4CEA-A533-7CDF3E72487E}" type="pres">
      <dgm:prSet presAssocID="{E2C56901-89BF-4E63-974C-EE14E737D575}" presName="composite" presStyleCnt="0"/>
      <dgm:spPr/>
    </dgm:pt>
    <dgm:pt modelId="{1A458434-D67D-4394-8D2C-E26E8B230916}" type="pres">
      <dgm:prSet presAssocID="{E2C56901-89BF-4E63-974C-EE14E737D575}" presName="parentText" presStyleLbl="alignNode1" presStyleIdx="1" presStyleCnt="7">
        <dgm:presLayoutVars>
          <dgm:chMax val="1"/>
          <dgm:bulletEnabled val="1"/>
        </dgm:presLayoutVars>
      </dgm:prSet>
      <dgm:spPr/>
    </dgm:pt>
    <dgm:pt modelId="{49AACA0F-82C8-42B2-A7DD-9AF2088D63C2}" type="pres">
      <dgm:prSet presAssocID="{E2C56901-89BF-4E63-974C-EE14E737D575}" presName="descendantText" presStyleLbl="alignAcc1" presStyleIdx="1" presStyleCnt="7">
        <dgm:presLayoutVars>
          <dgm:bulletEnabled val="1"/>
        </dgm:presLayoutVars>
      </dgm:prSet>
      <dgm:spPr/>
    </dgm:pt>
    <dgm:pt modelId="{15AE1720-2AA4-4697-81BB-0FED2B36F131}" type="pres">
      <dgm:prSet presAssocID="{1EEFFD56-0B9A-44AB-8852-556A86D8CD22}" presName="sp" presStyleCnt="0"/>
      <dgm:spPr/>
    </dgm:pt>
    <dgm:pt modelId="{A4727E42-E393-4C80-9586-E1D635751F68}" type="pres">
      <dgm:prSet presAssocID="{647EE4CD-9594-4313-86DA-E407F81422D2}" presName="composite" presStyleCnt="0"/>
      <dgm:spPr/>
    </dgm:pt>
    <dgm:pt modelId="{8C8DD4CB-6A95-4B90-B8D3-C43DCBAE82C3}" type="pres">
      <dgm:prSet presAssocID="{647EE4CD-9594-4313-86DA-E407F81422D2}" presName="parentText" presStyleLbl="alignNode1" presStyleIdx="2" presStyleCnt="7">
        <dgm:presLayoutVars>
          <dgm:chMax val="1"/>
          <dgm:bulletEnabled val="1"/>
        </dgm:presLayoutVars>
      </dgm:prSet>
      <dgm:spPr/>
    </dgm:pt>
    <dgm:pt modelId="{8FAE1CB5-72E8-491E-8B65-507E7B24B2D2}" type="pres">
      <dgm:prSet presAssocID="{647EE4CD-9594-4313-86DA-E407F81422D2}" presName="descendantText" presStyleLbl="alignAcc1" presStyleIdx="2" presStyleCnt="7" custLinFactNeighborX="-313" custLinFactNeighborY="3277">
        <dgm:presLayoutVars>
          <dgm:bulletEnabled val="1"/>
        </dgm:presLayoutVars>
      </dgm:prSet>
      <dgm:spPr/>
    </dgm:pt>
    <dgm:pt modelId="{2D21223E-4B1C-4CD6-A277-CBE80570129D}" type="pres">
      <dgm:prSet presAssocID="{05E62923-A602-4FED-B787-134C7AA609B9}" presName="sp" presStyleCnt="0"/>
      <dgm:spPr/>
    </dgm:pt>
    <dgm:pt modelId="{AC4B25BD-5AEF-4400-8960-C43D1C08198A}" type="pres">
      <dgm:prSet presAssocID="{3CDA93DD-1E9A-486C-A478-2B2D4D62182D}" presName="composite" presStyleCnt="0"/>
      <dgm:spPr/>
    </dgm:pt>
    <dgm:pt modelId="{3415EE53-55E6-40C6-A2CA-087CB6588DC9}" type="pres">
      <dgm:prSet presAssocID="{3CDA93DD-1E9A-486C-A478-2B2D4D62182D}" presName="parentText" presStyleLbl="alignNode1" presStyleIdx="3" presStyleCnt="7">
        <dgm:presLayoutVars>
          <dgm:chMax val="1"/>
          <dgm:bulletEnabled val="1"/>
        </dgm:presLayoutVars>
      </dgm:prSet>
      <dgm:spPr/>
    </dgm:pt>
    <dgm:pt modelId="{4D1C869C-19B1-4980-AEDF-EC3EB973EC75}" type="pres">
      <dgm:prSet presAssocID="{3CDA93DD-1E9A-486C-A478-2B2D4D62182D}" presName="descendantText" presStyleLbl="alignAcc1" presStyleIdx="3" presStyleCnt="7">
        <dgm:presLayoutVars>
          <dgm:bulletEnabled val="1"/>
        </dgm:presLayoutVars>
      </dgm:prSet>
      <dgm:spPr/>
    </dgm:pt>
    <dgm:pt modelId="{231F9CB5-A717-4A3D-B373-02394248047F}" type="pres">
      <dgm:prSet presAssocID="{1B43A6A4-DDB4-466C-9B75-1BF16FA05AD0}" presName="sp" presStyleCnt="0"/>
      <dgm:spPr/>
    </dgm:pt>
    <dgm:pt modelId="{156F8A65-A8DF-4B17-912A-69B18FC8B052}" type="pres">
      <dgm:prSet presAssocID="{FAF43C77-95BE-4543-A8F3-D02E602542F3}" presName="composite" presStyleCnt="0"/>
      <dgm:spPr/>
    </dgm:pt>
    <dgm:pt modelId="{8D49374F-AD71-4849-9188-20A5AD8EE1A3}" type="pres">
      <dgm:prSet presAssocID="{FAF43C77-95BE-4543-A8F3-D02E602542F3}" presName="parentText" presStyleLbl="alignNode1" presStyleIdx="4" presStyleCnt="7">
        <dgm:presLayoutVars>
          <dgm:chMax val="1"/>
          <dgm:bulletEnabled val="1"/>
        </dgm:presLayoutVars>
      </dgm:prSet>
      <dgm:spPr/>
    </dgm:pt>
    <dgm:pt modelId="{A71E3D75-1A83-4709-9622-539C6A874DFA}" type="pres">
      <dgm:prSet presAssocID="{FAF43C77-95BE-4543-A8F3-D02E602542F3}" presName="descendantText" presStyleLbl="alignAcc1" presStyleIdx="4" presStyleCnt="7">
        <dgm:presLayoutVars>
          <dgm:bulletEnabled val="1"/>
        </dgm:presLayoutVars>
      </dgm:prSet>
      <dgm:spPr/>
    </dgm:pt>
    <dgm:pt modelId="{B187ED74-8600-4455-9D69-B9CB6245F09B}" type="pres">
      <dgm:prSet presAssocID="{2DE56A30-D25E-49BC-AF7E-A35F3C74B7F7}" presName="sp" presStyleCnt="0"/>
      <dgm:spPr/>
    </dgm:pt>
    <dgm:pt modelId="{08EF4F49-A45F-48B1-AD23-9A595F4A4A7B}" type="pres">
      <dgm:prSet presAssocID="{D444CF91-79F0-4875-8582-EF795F9C766E}" presName="composite" presStyleCnt="0"/>
      <dgm:spPr/>
    </dgm:pt>
    <dgm:pt modelId="{DA939C44-4A97-40E1-8A50-2825CB8A6B61}" type="pres">
      <dgm:prSet presAssocID="{D444CF91-79F0-4875-8582-EF795F9C766E}" presName="parentText" presStyleLbl="alignNode1" presStyleIdx="5" presStyleCnt="7">
        <dgm:presLayoutVars>
          <dgm:chMax val="1"/>
          <dgm:bulletEnabled val="1"/>
        </dgm:presLayoutVars>
      </dgm:prSet>
      <dgm:spPr/>
    </dgm:pt>
    <dgm:pt modelId="{D675A990-F729-4CD6-8C2E-D1016ACBD6C8}" type="pres">
      <dgm:prSet presAssocID="{D444CF91-79F0-4875-8582-EF795F9C766E}" presName="descendantText" presStyleLbl="alignAcc1" presStyleIdx="5" presStyleCnt="7" custLinFactNeighborX="-643" custLinFactNeighborY="-11213">
        <dgm:presLayoutVars>
          <dgm:bulletEnabled val="1"/>
        </dgm:presLayoutVars>
      </dgm:prSet>
      <dgm:spPr/>
    </dgm:pt>
    <dgm:pt modelId="{4C247455-8F16-43FE-BA7F-9148B6E5AE7A}" type="pres">
      <dgm:prSet presAssocID="{E01706C1-E57E-48B8-B8D0-0A0E4091EEFE}" presName="sp" presStyleCnt="0"/>
      <dgm:spPr/>
    </dgm:pt>
    <dgm:pt modelId="{9F578E2E-19E9-463B-A0F0-DDE5D0775FFB}" type="pres">
      <dgm:prSet presAssocID="{A8F96B1A-8336-441E-9ED8-D9ECFD4E67DA}" presName="composite" presStyleCnt="0"/>
      <dgm:spPr/>
    </dgm:pt>
    <dgm:pt modelId="{1F913318-557E-4A91-913E-6B9A405F08CF}" type="pres">
      <dgm:prSet presAssocID="{A8F96B1A-8336-441E-9ED8-D9ECFD4E67DA}" presName="parentText" presStyleLbl="alignNode1" presStyleIdx="6" presStyleCnt="7">
        <dgm:presLayoutVars>
          <dgm:chMax val="1"/>
          <dgm:bulletEnabled val="1"/>
        </dgm:presLayoutVars>
      </dgm:prSet>
      <dgm:spPr/>
    </dgm:pt>
    <dgm:pt modelId="{AF2C9903-4788-409B-A0AD-76C593D45EAF}" type="pres">
      <dgm:prSet presAssocID="{A8F96B1A-8336-441E-9ED8-D9ECFD4E67DA}" presName="descendantText" presStyleLbl="alignAcc1" presStyleIdx="6" presStyleCnt="7">
        <dgm:presLayoutVars>
          <dgm:bulletEnabled val="1"/>
        </dgm:presLayoutVars>
      </dgm:prSet>
      <dgm:spPr/>
    </dgm:pt>
  </dgm:ptLst>
  <dgm:cxnLst>
    <dgm:cxn modelId="{99A3C706-7EB3-8142-9FD4-DD6441F53DFD}" type="presOf" srcId="{0D866369-420B-4AC1-9E0D-A8D24E752D0A}" destId="{49AACA0F-82C8-42B2-A7DD-9AF2088D63C2}" srcOrd="0" destOrd="0" presId="urn:microsoft.com/office/officeart/2005/8/layout/chevron2"/>
    <dgm:cxn modelId="{EC29D710-C2A2-4BC3-B153-E05A9036BB31}" srcId="{D444CF91-79F0-4875-8582-EF795F9C766E}" destId="{AD49BB8A-B3CA-4983-ADF8-27AC734E855F}" srcOrd="0" destOrd="0" parTransId="{04305DDF-A9E3-47CB-8DC3-81D84C296E0D}" sibTransId="{0F4345A1-9816-4DFE-87D7-736AC02B76D5}"/>
    <dgm:cxn modelId="{BBE71111-DAB0-494F-9839-557986E09965}" srcId="{E2C56901-89BF-4E63-974C-EE14E737D575}" destId="{0D866369-420B-4AC1-9E0D-A8D24E752D0A}" srcOrd="0" destOrd="0" parTransId="{13520CB7-E9FA-4D07-884D-326674BFF87C}" sibTransId="{B1525D99-CD68-4452-B101-4ADB79577AB5}"/>
    <dgm:cxn modelId="{8CBCE327-EBB1-475D-9FDA-D2AE70E109F6}" srcId="{A8F96B1A-8336-441E-9ED8-D9ECFD4E67DA}" destId="{0C1BDE69-2894-4F01-B387-7CA3F5D0A2BB}" srcOrd="0" destOrd="0" parTransId="{51208BD4-AC07-42BE-B493-4530D4667B51}" sibTransId="{CBAB72A9-EDC5-4E75-ACF4-706E0A96E2B0}"/>
    <dgm:cxn modelId="{02928D29-968B-C642-952D-F2595F1D97F0}" type="presOf" srcId="{AD49BB8A-B3CA-4983-ADF8-27AC734E855F}" destId="{D675A990-F729-4CD6-8C2E-D1016ACBD6C8}" srcOrd="0" destOrd="0" presId="urn:microsoft.com/office/officeart/2005/8/layout/chevron2"/>
    <dgm:cxn modelId="{40221544-F849-4DA2-AFC7-E4F8D2D7CE16}" srcId="{BD6BA53F-F047-45EF-9819-35461C1D7278}" destId="{B24DBEB0-035A-41E3-A701-88B0D5AC9897}" srcOrd="0" destOrd="0" parTransId="{0628E0BA-0366-4086-9571-7A0DFE5A8B00}" sibTransId="{4C72D528-32DA-4DF8-BB33-BDA126FFD210}"/>
    <dgm:cxn modelId="{51E1DD44-5F65-476B-B05A-6A70D5E0A440}" srcId="{BD6BA53F-F047-45EF-9819-35461C1D7278}" destId="{A8F96B1A-8336-441E-9ED8-D9ECFD4E67DA}" srcOrd="6" destOrd="0" parTransId="{5BBA18FB-2669-4774-BA3E-581EF008126D}" sibTransId="{3D2314D1-FA8B-4F05-8CD3-C9805EEDCF1F}"/>
    <dgm:cxn modelId="{C035AE47-8405-3F49-9C21-8D115A4E7A9F}" type="presOf" srcId="{487B02B8-EFA2-480D-A52F-AF6784D92705}" destId="{1F6B8203-966D-4A7E-A487-D16C5E0811C7}" srcOrd="0" destOrd="0" presId="urn:microsoft.com/office/officeart/2005/8/layout/chevron2"/>
    <dgm:cxn modelId="{0AB8004B-6F0D-4D44-A062-C2A21909BBFD}" type="presOf" srcId="{647EE4CD-9594-4313-86DA-E407F81422D2}" destId="{8C8DD4CB-6A95-4B90-B8D3-C43DCBAE82C3}" srcOrd="0" destOrd="0" presId="urn:microsoft.com/office/officeart/2005/8/layout/chevron2"/>
    <dgm:cxn modelId="{132F4570-51AF-0E4C-A4A4-E364A6FA4A14}" type="presOf" srcId="{A8F96B1A-8336-441E-9ED8-D9ECFD4E67DA}" destId="{1F913318-557E-4A91-913E-6B9A405F08CF}" srcOrd="0" destOrd="0" presId="urn:microsoft.com/office/officeart/2005/8/layout/chevron2"/>
    <dgm:cxn modelId="{F1C75472-3C29-8C43-929F-57FB5A623542}" type="presOf" srcId="{D444CF91-79F0-4875-8582-EF795F9C766E}" destId="{DA939C44-4A97-40E1-8A50-2825CB8A6B61}" srcOrd="0" destOrd="0" presId="urn:microsoft.com/office/officeart/2005/8/layout/chevron2"/>
    <dgm:cxn modelId="{51142253-806A-4165-91B4-3F4E1C46BB23}" srcId="{BD6BA53F-F047-45EF-9819-35461C1D7278}" destId="{FAF43C77-95BE-4543-A8F3-D02E602542F3}" srcOrd="4" destOrd="0" parTransId="{ABA47321-A56A-47A2-8CE3-487B5C7E2E19}" sibTransId="{2DE56A30-D25E-49BC-AF7E-A35F3C74B7F7}"/>
    <dgm:cxn modelId="{4E51BB53-170D-EC45-A4EA-6D0A4FEE57FA}" type="presOf" srcId="{4DFEC598-EA8A-4FDE-AFB6-375440FA21CC}" destId="{A71E3D75-1A83-4709-9622-539C6A874DFA}" srcOrd="0" destOrd="0" presId="urn:microsoft.com/office/officeart/2005/8/layout/chevron2"/>
    <dgm:cxn modelId="{2B81377A-332E-475C-8F73-92F0CED6565A}" srcId="{FAF43C77-95BE-4543-A8F3-D02E602542F3}" destId="{4DFEC598-EA8A-4FDE-AFB6-375440FA21CC}" srcOrd="0" destOrd="0" parTransId="{DC9ABEFF-4CEE-41AE-B4A7-4F0F7F8DB87D}" sibTransId="{BAF092C4-3CD6-4E09-A3AD-CF7C0B3BB6B6}"/>
    <dgm:cxn modelId="{FDB94C7D-C42B-2243-8B56-EAA46ECD3858}" type="presOf" srcId="{E2C56901-89BF-4E63-974C-EE14E737D575}" destId="{1A458434-D67D-4394-8D2C-E26E8B230916}" srcOrd="0" destOrd="0" presId="urn:microsoft.com/office/officeart/2005/8/layout/chevron2"/>
    <dgm:cxn modelId="{0969337E-A77A-42BC-84A2-785B35225EF7}" srcId="{B24DBEB0-035A-41E3-A701-88B0D5AC9897}" destId="{487B02B8-EFA2-480D-A52F-AF6784D92705}" srcOrd="0" destOrd="0" parTransId="{04C92113-1D13-4A64-9D98-FE36BD9B589E}" sibTransId="{CA8718F8-99FE-4351-B556-81EFD1D4EF3E}"/>
    <dgm:cxn modelId="{759EE08E-B1AE-48BD-956E-90ECA8472F99}" srcId="{647EE4CD-9594-4313-86DA-E407F81422D2}" destId="{AF6FB9D6-EC4C-41C6-9556-D3446B1F9C79}" srcOrd="0" destOrd="0" parTransId="{20101A76-E244-4499-B42D-24CBF05E48D5}" sibTransId="{183D1439-991E-4557-8704-32CB7A186BDB}"/>
    <dgm:cxn modelId="{BF72F39F-5961-7B4E-BEC9-16209532EB55}" type="presOf" srcId="{BD6BA53F-F047-45EF-9819-35461C1D7278}" destId="{255DDAC3-46DA-4C7E-97E3-0F684E2B8601}" srcOrd="0" destOrd="0" presId="urn:microsoft.com/office/officeart/2005/8/layout/chevron2"/>
    <dgm:cxn modelId="{1A7949B0-D89B-E541-96F4-3FE2113D6561}" type="presOf" srcId="{AF6FB9D6-EC4C-41C6-9556-D3446B1F9C79}" destId="{8FAE1CB5-72E8-491E-8B65-507E7B24B2D2}" srcOrd="0" destOrd="0" presId="urn:microsoft.com/office/officeart/2005/8/layout/chevron2"/>
    <dgm:cxn modelId="{C00AB8B7-BBC6-F94D-85FA-95FB6A6FA606}" type="presOf" srcId="{0C1BDE69-2894-4F01-B387-7CA3F5D0A2BB}" destId="{AF2C9903-4788-409B-A0AD-76C593D45EAF}" srcOrd="0" destOrd="0" presId="urn:microsoft.com/office/officeart/2005/8/layout/chevron2"/>
    <dgm:cxn modelId="{737DAABB-0F39-9348-8A11-E88441C7B6FA}" type="presOf" srcId="{FAF43C77-95BE-4543-A8F3-D02E602542F3}" destId="{8D49374F-AD71-4849-9188-20A5AD8EE1A3}" srcOrd="0" destOrd="0" presId="urn:microsoft.com/office/officeart/2005/8/layout/chevron2"/>
    <dgm:cxn modelId="{3215F3C3-F74D-624C-B614-E2CD082BA908}" type="presOf" srcId="{3CDA93DD-1E9A-486C-A478-2B2D4D62182D}" destId="{3415EE53-55E6-40C6-A2CA-087CB6588DC9}" srcOrd="0" destOrd="0" presId="urn:microsoft.com/office/officeart/2005/8/layout/chevron2"/>
    <dgm:cxn modelId="{1CE973D0-1AB8-4C8F-B0D5-9CBFCB9E73DE}" srcId="{BD6BA53F-F047-45EF-9819-35461C1D7278}" destId="{647EE4CD-9594-4313-86DA-E407F81422D2}" srcOrd="2" destOrd="0" parTransId="{4B37193E-A6B2-44FA-B2AA-0294DDD0C2EB}" sibTransId="{05E62923-A602-4FED-B787-134C7AA609B9}"/>
    <dgm:cxn modelId="{B97461D2-EF78-E240-A1DE-4A4A65FBE88E}" type="presOf" srcId="{B24DBEB0-035A-41E3-A701-88B0D5AC9897}" destId="{67B25AD3-C705-410C-994E-B56851DF2FF6}" srcOrd="0" destOrd="0" presId="urn:microsoft.com/office/officeart/2005/8/layout/chevron2"/>
    <dgm:cxn modelId="{35A2B7D3-E9BE-4F35-81DB-021963DD48B2}" srcId="{BD6BA53F-F047-45EF-9819-35461C1D7278}" destId="{E2C56901-89BF-4E63-974C-EE14E737D575}" srcOrd="1" destOrd="0" parTransId="{5B231EC2-EE1E-489F-8A91-0B40D8B8A466}" sibTransId="{1EEFFD56-0B9A-44AB-8852-556A86D8CD22}"/>
    <dgm:cxn modelId="{F86C36DF-E250-3949-A779-7ED201D1008F}" type="presOf" srcId="{215E2353-0344-43B7-B2E4-0E97BB67EB10}" destId="{4D1C869C-19B1-4980-AEDF-EC3EB973EC75}" srcOrd="0" destOrd="0" presId="urn:microsoft.com/office/officeart/2005/8/layout/chevron2"/>
    <dgm:cxn modelId="{ECCC55ED-9A2E-46FA-A716-D49678556600}" srcId="{BD6BA53F-F047-45EF-9819-35461C1D7278}" destId="{3CDA93DD-1E9A-486C-A478-2B2D4D62182D}" srcOrd="3" destOrd="0" parTransId="{35C62353-F9B4-4789-917D-3644576FFDEB}" sibTransId="{1B43A6A4-DDB4-466C-9B75-1BF16FA05AD0}"/>
    <dgm:cxn modelId="{384D59F2-6E14-48E1-8F0F-F1B9F45F1DD8}" srcId="{3CDA93DD-1E9A-486C-A478-2B2D4D62182D}" destId="{215E2353-0344-43B7-B2E4-0E97BB67EB10}" srcOrd="0" destOrd="0" parTransId="{E4124D2C-3658-43AE-A865-6707C5E5AF28}" sibTransId="{388B95E4-EDFD-4CF3-9CD0-0078F80BB021}"/>
    <dgm:cxn modelId="{241114FF-7EFD-4590-8D4D-B682501FBEE3}" srcId="{BD6BA53F-F047-45EF-9819-35461C1D7278}" destId="{D444CF91-79F0-4875-8582-EF795F9C766E}" srcOrd="5" destOrd="0" parTransId="{3496BA85-BBB8-477C-AAC5-86013B4366FE}" sibTransId="{E01706C1-E57E-48B8-B8D0-0A0E4091EEFE}"/>
    <dgm:cxn modelId="{7FE768C2-08CF-E446-B076-B43E1C9C5769}" type="presParOf" srcId="{255DDAC3-46DA-4C7E-97E3-0F684E2B8601}" destId="{32A9688F-8884-4A54-8AD7-4055891D45C2}" srcOrd="0" destOrd="0" presId="urn:microsoft.com/office/officeart/2005/8/layout/chevron2"/>
    <dgm:cxn modelId="{8C0FC5F6-5860-AF4F-9276-0AFB579F1135}" type="presParOf" srcId="{32A9688F-8884-4A54-8AD7-4055891D45C2}" destId="{67B25AD3-C705-410C-994E-B56851DF2FF6}" srcOrd="0" destOrd="0" presId="urn:microsoft.com/office/officeart/2005/8/layout/chevron2"/>
    <dgm:cxn modelId="{B38AE327-5E6B-5142-A986-5CFD2C885817}" type="presParOf" srcId="{32A9688F-8884-4A54-8AD7-4055891D45C2}" destId="{1F6B8203-966D-4A7E-A487-D16C5E0811C7}" srcOrd="1" destOrd="0" presId="urn:microsoft.com/office/officeart/2005/8/layout/chevron2"/>
    <dgm:cxn modelId="{6572520F-9584-364B-96DB-378FADA8016B}" type="presParOf" srcId="{255DDAC3-46DA-4C7E-97E3-0F684E2B8601}" destId="{AD4F47E7-B5C4-4C95-AE5C-965B67008B07}" srcOrd="1" destOrd="0" presId="urn:microsoft.com/office/officeart/2005/8/layout/chevron2"/>
    <dgm:cxn modelId="{55766218-6A14-A04C-89DB-9522D93CF566}" type="presParOf" srcId="{255DDAC3-46DA-4C7E-97E3-0F684E2B8601}" destId="{B1CCE2EF-32AC-4CEA-A533-7CDF3E72487E}" srcOrd="2" destOrd="0" presId="urn:microsoft.com/office/officeart/2005/8/layout/chevron2"/>
    <dgm:cxn modelId="{1354E517-5B6F-4546-AB18-74CED3558996}" type="presParOf" srcId="{B1CCE2EF-32AC-4CEA-A533-7CDF3E72487E}" destId="{1A458434-D67D-4394-8D2C-E26E8B230916}" srcOrd="0" destOrd="0" presId="urn:microsoft.com/office/officeart/2005/8/layout/chevron2"/>
    <dgm:cxn modelId="{FE463650-60DF-AA42-B065-9396E3065D57}" type="presParOf" srcId="{B1CCE2EF-32AC-4CEA-A533-7CDF3E72487E}" destId="{49AACA0F-82C8-42B2-A7DD-9AF2088D63C2}" srcOrd="1" destOrd="0" presId="urn:microsoft.com/office/officeart/2005/8/layout/chevron2"/>
    <dgm:cxn modelId="{9881E07D-B105-B947-8AE6-2172AD12D48B}" type="presParOf" srcId="{255DDAC3-46DA-4C7E-97E3-0F684E2B8601}" destId="{15AE1720-2AA4-4697-81BB-0FED2B36F131}" srcOrd="3" destOrd="0" presId="urn:microsoft.com/office/officeart/2005/8/layout/chevron2"/>
    <dgm:cxn modelId="{A30B3A6F-B6F3-2844-BB45-CE69237A3631}" type="presParOf" srcId="{255DDAC3-46DA-4C7E-97E3-0F684E2B8601}" destId="{A4727E42-E393-4C80-9586-E1D635751F68}" srcOrd="4" destOrd="0" presId="urn:microsoft.com/office/officeart/2005/8/layout/chevron2"/>
    <dgm:cxn modelId="{E4349F13-84D7-9046-9321-34627B7B742D}" type="presParOf" srcId="{A4727E42-E393-4C80-9586-E1D635751F68}" destId="{8C8DD4CB-6A95-4B90-B8D3-C43DCBAE82C3}" srcOrd="0" destOrd="0" presId="urn:microsoft.com/office/officeart/2005/8/layout/chevron2"/>
    <dgm:cxn modelId="{6F2F4FE3-59DB-FA43-800A-95B576570B88}" type="presParOf" srcId="{A4727E42-E393-4C80-9586-E1D635751F68}" destId="{8FAE1CB5-72E8-491E-8B65-507E7B24B2D2}" srcOrd="1" destOrd="0" presId="urn:microsoft.com/office/officeart/2005/8/layout/chevron2"/>
    <dgm:cxn modelId="{E6DC2777-E664-0746-853F-49B40591301B}" type="presParOf" srcId="{255DDAC3-46DA-4C7E-97E3-0F684E2B8601}" destId="{2D21223E-4B1C-4CD6-A277-CBE80570129D}" srcOrd="5" destOrd="0" presId="urn:microsoft.com/office/officeart/2005/8/layout/chevron2"/>
    <dgm:cxn modelId="{9D8B9AF1-0EDE-804E-BA18-CFCC8636D391}" type="presParOf" srcId="{255DDAC3-46DA-4C7E-97E3-0F684E2B8601}" destId="{AC4B25BD-5AEF-4400-8960-C43D1C08198A}" srcOrd="6" destOrd="0" presId="urn:microsoft.com/office/officeart/2005/8/layout/chevron2"/>
    <dgm:cxn modelId="{B307CB8D-290F-C644-A4FD-BE3D4C7151CC}" type="presParOf" srcId="{AC4B25BD-5AEF-4400-8960-C43D1C08198A}" destId="{3415EE53-55E6-40C6-A2CA-087CB6588DC9}" srcOrd="0" destOrd="0" presId="urn:microsoft.com/office/officeart/2005/8/layout/chevron2"/>
    <dgm:cxn modelId="{BE3607FE-DB41-CA40-A3C6-A4AF092163C8}" type="presParOf" srcId="{AC4B25BD-5AEF-4400-8960-C43D1C08198A}" destId="{4D1C869C-19B1-4980-AEDF-EC3EB973EC75}" srcOrd="1" destOrd="0" presId="urn:microsoft.com/office/officeart/2005/8/layout/chevron2"/>
    <dgm:cxn modelId="{CE5FEFF2-0BC4-044E-9BA6-23A732999656}" type="presParOf" srcId="{255DDAC3-46DA-4C7E-97E3-0F684E2B8601}" destId="{231F9CB5-A717-4A3D-B373-02394248047F}" srcOrd="7" destOrd="0" presId="urn:microsoft.com/office/officeart/2005/8/layout/chevron2"/>
    <dgm:cxn modelId="{8E961781-12ED-C344-95E8-F61F8AE50FB4}" type="presParOf" srcId="{255DDAC3-46DA-4C7E-97E3-0F684E2B8601}" destId="{156F8A65-A8DF-4B17-912A-69B18FC8B052}" srcOrd="8" destOrd="0" presId="urn:microsoft.com/office/officeart/2005/8/layout/chevron2"/>
    <dgm:cxn modelId="{D0FA1018-6C33-A046-9544-A8F0AD34250C}" type="presParOf" srcId="{156F8A65-A8DF-4B17-912A-69B18FC8B052}" destId="{8D49374F-AD71-4849-9188-20A5AD8EE1A3}" srcOrd="0" destOrd="0" presId="urn:microsoft.com/office/officeart/2005/8/layout/chevron2"/>
    <dgm:cxn modelId="{BC789F02-F412-694A-9B20-B4AA634EDB43}" type="presParOf" srcId="{156F8A65-A8DF-4B17-912A-69B18FC8B052}" destId="{A71E3D75-1A83-4709-9622-539C6A874DFA}" srcOrd="1" destOrd="0" presId="urn:microsoft.com/office/officeart/2005/8/layout/chevron2"/>
    <dgm:cxn modelId="{1003BD17-4F40-7046-A27D-018A2DFA4C39}" type="presParOf" srcId="{255DDAC3-46DA-4C7E-97E3-0F684E2B8601}" destId="{B187ED74-8600-4455-9D69-B9CB6245F09B}" srcOrd="9" destOrd="0" presId="urn:microsoft.com/office/officeart/2005/8/layout/chevron2"/>
    <dgm:cxn modelId="{9196229E-EA64-E947-BE87-D971BE2673DF}" type="presParOf" srcId="{255DDAC3-46DA-4C7E-97E3-0F684E2B8601}" destId="{08EF4F49-A45F-48B1-AD23-9A595F4A4A7B}" srcOrd="10" destOrd="0" presId="urn:microsoft.com/office/officeart/2005/8/layout/chevron2"/>
    <dgm:cxn modelId="{C6232A2A-143B-314F-8F8D-74448A6554F4}" type="presParOf" srcId="{08EF4F49-A45F-48B1-AD23-9A595F4A4A7B}" destId="{DA939C44-4A97-40E1-8A50-2825CB8A6B61}" srcOrd="0" destOrd="0" presId="urn:microsoft.com/office/officeart/2005/8/layout/chevron2"/>
    <dgm:cxn modelId="{66499C29-5A42-1448-A843-36D86A46FB4E}" type="presParOf" srcId="{08EF4F49-A45F-48B1-AD23-9A595F4A4A7B}" destId="{D675A990-F729-4CD6-8C2E-D1016ACBD6C8}" srcOrd="1" destOrd="0" presId="urn:microsoft.com/office/officeart/2005/8/layout/chevron2"/>
    <dgm:cxn modelId="{544AF3F6-6725-BB4A-A411-C8503D80AEB3}" type="presParOf" srcId="{255DDAC3-46DA-4C7E-97E3-0F684E2B8601}" destId="{4C247455-8F16-43FE-BA7F-9148B6E5AE7A}" srcOrd="11" destOrd="0" presId="urn:microsoft.com/office/officeart/2005/8/layout/chevron2"/>
    <dgm:cxn modelId="{D7EE6A8D-9069-DF4F-AF5F-14106057F660}" type="presParOf" srcId="{255DDAC3-46DA-4C7E-97E3-0F684E2B8601}" destId="{9F578E2E-19E9-463B-A0F0-DDE5D0775FFB}" srcOrd="12" destOrd="0" presId="urn:microsoft.com/office/officeart/2005/8/layout/chevron2"/>
    <dgm:cxn modelId="{D13E17C8-C72A-F243-8558-C0E63BFC4E61}" type="presParOf" srcId="{9F578E2E-19E9-463B-A0F0-DDE5D0775FFB}" destId="{1F913318-557E-4A91-913E-6B9A405F08CF}" srcOrd="0" destOrd="0" presId="urn:microsoft.com/office/officeart/2005/8/layout/chevron2"/>
    <dgm:cxn modelId="{898C6734-B689-404C-B1E7-A3D8F9699890}" type="presParOf" srcId="{9F578E2E-19E9-463B-A0F0-DDE5D0775FFB}" destId="{AF2C9903-4788-409B-A0AD-76C593D45EA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D6BA53F-F047-45EF-9819-35461C1D727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24DBEB0-035A-41E3-A701-88B0D5AC9897}">
      <dgm:prSet phldrT="[Text]" custT="1"/>
      <dgm:spPr/>
      <dgm:t>
        <a:bodyPr/>
        <a:lstStyle/>
        <a:p>
          <a:endParaRPr lang="en-US" sz="1600" dirty="0">
            <a:solidFill>
              <a:schemeClr val="accent3">
                <a:lumMod val="50000"/>
              </a:schemeClr>
            </a:solidFill>
            <a:latin typeface="+mj-lt"/>
          </a:endParaRPr>
        </a:p>
      </dgm:t>
    </dgm:pt>
    <dgm:pt modelId="{0628E0BA-0366-4086-9571-7A0DFE5A8B00}" type="parTrans" cxnId="{40221544-F849-4DA2-AFC7-E4F8D2D7CE16}">
      <dgm:prSet/>
      <dgm:spPr/>
      <dgm:t>
        <a:bodyPr/>
        <a:lstStyle/>
        <a:p>
          <a:endParaRPr lang="en-US" sz="1600">
            <a:latin typeface="+mj-lt"/>
          </a:endParaRPr>
        </a:p>
      </dgm:t>
    </dgm:pt>
    <dgm:pt modelId="{4C72D528-32DA-4DF8-BB33-BDA126FFD210}" type="sibTrans" cxnId="{40221544-F849-4DA2-AFC7-E4F8D2D7CE16}">
      <dgm:prSet/>
      <dgm:spPr/>
      <dgm:t>
        <a:bodyPr/>
        <a:lstStyle/>
        <a:p>
          <a:endParaRPr lang="en-US" sz="1600">
            <a:latin typeface="+mj-lt"/>
          </a:endParaRPr>
        </a:p>
      </dgm:t>
    </dgm:pt>
    <dgm:pt modelId="{487B02B8-EFA2-480D-A52F-AF6784D92705}">
      <dgm:prSet phldrT="[Text]" custT="1"/>
      <dgm:spPr/>
      <dgm:t>
        <a:bodyPr/>
        <a:lstStyle/>
        <a:p>
          <a:r>
            <a:rPr lang="en-US" sz="1600" b="1" dirty="0">
              <a:latin typeface="+mj-lt"/>
              <a:cs typeface="Times New Roman"/>
            </a:rPr>
            <a:t>Space Systems</a:t>
          </a:r>
        </a:p>
      </dgm:t>
    </dgm:pt>
    <dgm:pt modelId="{04C92113-1D13-4A64-9D98-FE36BD9B589E}" type="parTrans" cxnId="{0969337E-A77A-42BC-84A2-785B35225EF7}">
      <dgm:prSet/>
      <dgm:spPr/>
      <dgm:t>
        <a:bodyPr/>
        <a:lstStyle/>
        <a:p>
          <a:endParaRPr lang="en-US" sz="1600">
            <a:latin typeface="+mj-lt"/>
          </a:endParaRPr>
        </a:p>
      </dgm:t>
    </dgm:pt>
    <dgm:pt modelId="{CA8718F8-99FE-4351-B556-81EFD1D4EF3E}" type="sibTrans" cxnId="{0969337E-A77A-42BC-84A2-785B35225EF7}">
      <dgm:prSet/>
      <dgm:spPr/>
      <dgm:t>
        <a:bodyPr/>
        <a:lstStyle/>
        <a:p>
          <a:endParaRPr lang="en-US" sz="1600">
            <a:latin typeface="+mj-lt"/>
          </a:endParaRPr>
        </a:p>
      </dgm:t>
    </dgm:pt>
    <dgm:pt modelId="{E2C56901-89BF-4E63-974C-EE14E737D575}">
      <dgm:prSet phldrT="[Text]" custT="1"/>
      <dgm:spPr/>
      <dgm:t>
        <a:bodyPr/>
        <a:lstStyle/>
        <a:p>
          <a:endParaRPr lang="en-US" sz="1600" dirty="0">
            <a:solidFill>
              <a:schemeClr val="accent3">
                <a:lumMod val="50000"/>
              </a:schemeClr>
            </a:solidFill>
            <a:latin typeface="+mj-lt"/>
          </a:endParaRPr>
        </a:p>
      </dgm:t>
    </dgm:pt>
    <dgm:pt modelId="{5B231EC2-EE1E-489F-8A91-0B40D8B8A466}" type="parTrans" cxnId="{35A2B7D3-E9BE-4F35-81DB-021963DD48B2}">
      <dgm:prSet/>
      <dgm:spPr/>
      <dgm:t>
        <a:bodyPr/>
        <a:lstStyle/>
        <a:p>
          <a:endParaRPr lang="en-US" sz="1600">
            <a:latin typeface="+mj-lt"/>
          </a:endParaRPr>
        </a:p>
      </dgm:t>
    </dgm:pt>
    <dgm:pt modelId="{1EEFFD56-0B9A-44AB-8852-556A86D8CD22}" type="sibTrans" cxnId="{35A2B7D3-E9BE-4F35-81DB-021963DD48B2}">
      <dgm:prSet/>
      <dgm:spPr/>
      <dgm:t>
        <a:bodyPr/>
        <a:lstStyle/>
        <a:p>
          <a:endParaRPr lang="en-US" sz="1600">
            <a:latin typeface="+mj-lt"/>
          </a:endParaRPr>
        </a:p>
      </dgm:t>
    </dgm:pt>
    <dgm:pt modelId="{0D866369-420B-4AC1-9E0D-A8D24E752D0A}">
      <dgm:prSet phldrT="[Text]" custT="1"/>
      <dgm:spPr/>
      <dgm:t>
        <a:bodyPr/>
        <a:lstStyle/>
        <a:p>
          <a:r>
            <a:rPr lang="en-US" sz="1600" b="1" dirty="0">
              <a:latin typeface="+mj-lt"/>
              <a:cs typeface="Times New Roman"/>
            </a:rPr>
            <a:t>History of Earth </a:t>
          </a:r>
        </a:p>
      </dgm:t>
    </dgm:pt>
    <dgm:pt modelId="{13520CB7-E9FA-4D07-884D-326674BFF87C}" type="parTrans" cxnId="{BBE71111-DAB0-494F-9839-557986E09965}">
      <dgm:prSet/>
      <dgm:spPr/>
      <dgm:t>
        <a:bodyPr/>
        <a:lstStyle/>
        <a:p>
          <a:endParaRPr lang="en-US" sz="1600">
            <a:latin typeface="+mj-lt"/>
          </a:endParaRPr>
        </a:p>
      </dgm:t>
    </dgm:pt>
    <dgm:pt modelId="{B1525D99-CD68-4452-B101-4ADB79577AB5}" type="sibTrans" cxnId="{BBE71111-DAB0-494F-9839-557986E09965}">
      <dgm:prSet/>
      <dgm:spPr/>
      <dgm:t>
        <a:bodyPr/>
        <a:lstStyle/>
        <a:p>
          <a:endParaRPr lang="en-US" sz="1600">
            <a:latin typeface="+mj-lt"/>
          </a:endParaRPr>
        </a:p>
      </dgm:t>
    </dgm:pt>
    <dgm:pt modelId="{647EE4CD-9594-4313-86DA-E407F81422D2}">
      <dgm:prSet phldrT="[Text]" custT="1"/>
      <dgm:spPr/>
      <dgm:t>
        <a:bodyPr/>
        <a:lstStyle/>
        <a:p>
          <a:endParaRPr lang="en-US" sz="1600" dirty="0">
            <a:solidFill>
              <a:schemeClr val="accent3">
                <a:lumMod val="50000"/>
              </a:schemeClr>
            </a:solidFill>
            <a:latin typeface="+mj-lt"/>
          </a:endParaRPr>
        </a:p>
      </dgm:t>
    </dgm:pt>
    <dgm:pt modelId="{4B37193E-A6B2-44FA-B2AA-0294DDD0C2EB}" type="parTrans" cxnId="{1CE973D0-1AB8-4C8F-B0D5-9CBFCB9E73DE}">
      <dgm:prSet/>
      <dgm:spPr/>
      <dgm:t>
        <a:bodyPr/>
        <a:lstStyle/>
        <a:p>
          <a:endParaRPr lang="en-US" sz="1600">
            <a:latin typeface="+mj-lt"/>
          </a:endParaRPr>
        </a:p>
      </dgm:t>
    </dgm:pt>
    <dgm:pt modelId="{05E62923-A602-4FED-B787-134C7AA609B9}" type="sibTrans" cxnId="{1CE973D0-1AB8-4C8F-B0D5-9CBFCB9E73DE}">
      <dgm:prSet/>
      <dgm:spPr/>
      <dgm:t>
        <a:bodyPr/>
        <a:lstStyle/>
        <a:p>
          <a:endParaRPr lang="en-US" sz="1600">
            <a:latin typeface="+mj-lt"/>
          </a:endParaRPr>
        </a:p>
      </dgm:t>
    </dgm:pt>
    <dgm:pt modelId="{AF6FB9D6-EC4C-41C6-9556-D3446B1F9C79}">
      <dgm:prSet phldrT="[Text]" custT="1"/>
      <dgm:spPr/>
      <dgm:t>
        <a:bodyPr/>
        <a:lstStyle/>
        <a:p>
          <a:r>
            <a:rPr lang="en-US" sz="1600" b="1" dirty="0">
              <a:latin typeface="+mj-lt"/>
              <a:cs typeface="Times New Roman"/>
            </a:rPr>
            <a:t>Earth’s Systems </a:t>
          </a:r>
        </a:p>
      </dgm:t>
    </dgm:pt>
    <dgm:pt modelId="{20101A76-E244-4499-B42D-24CBF05E48D5}" type="parTrans" cxnId="{759EE08E-B1AE-48BD-956E-90ECA8472F99}">
      <dgm:prSet/>
      <dgm:spPr/>
      <dgm:t>
        <a:bodyPr/>
        <a:lstStyle/>
        <a:p>
          <a:endParaRPr lang="en-US" sz="1600">
            <a:latin typeface="+mj-lt"/>
          </a:endParaRPr>
        </a:p>
      </dgm:t>
    </dgm:pt>
    <dgm:pt modelId="{183D1439-991E-4557-8704-32CB7A186BDB}" type="sibTrans" cxnId="{759EE08E-B1AE-48BD-956E-90ECA8472F99}">
      <dgm:prSet/>
      <dgm:spPr/>
      <dgm:t>
        <a:bodyPr/>
        <a:lstStyle/>
        <a:p>
          <a:endParaRPr lang="en-US" sz="1600">
            <a:latin typeface="+mj-lt"/>
          </a:endParaRPr>
        </a:p>
      </dgm:t>
    </dgm:pt>
    <dgm:pt modelId="{3CDA93DD-1E9A-486C-A478-2B2D4D62182D}">
      <dgm:prSet phldrT="[Text]" custT="1"/>
      <dgm:spPr/>
      <dgm:t>
        <a:bodyPr/>
        <a:lstStyle/>
        <a:p>
          <a:endParaRPr lang="en-US" sz="1600" dirty="0">
            <a:solidFill>
              <a:schemeClr val="accent3">
                <a:lumMod val="50000"/>
              </a:schemeClr>
            </a:solidFill>
            <a:latin typeface="+mj-lt"/>
          </a:endParaRPr>
        </a:p>
      </dgm:t>
    </dgm:pt>
    <dgm:pt modelId="{35C62353-F9B4-4789-917D-3644576FFDEB}" type="parTrans" cxnId="{ECCC55ED-9A2E-46FA-A716-D49678556600}">
      <dgm:prSet/>
      <dgm:spPr/>
      <dgm:t>
        <a:bodyPr/>
        <a:lstStyle/>
        <a:p>
          <a:endParaRPr lang="en-US" sz="1600">
            <a:latin typeface="+mj-lt"/>
          </a:endParaRPr>
        </a:p>
      </dgm:t>
    </dgm:pt>
    <dgm:pt modelId="{1B43A6A4-DDB4-466C-9B75-1BF16FA05AD0}" type="sibTrans" cxnId="{ECCC55ED-9A2E-46FA-A716-D49678556600}">
      <dgm:prSet/>
      <dgm:spPr/>
      <dgm:t>
        <a:bodyPr/>
        <a:lstStyle/>
        <a:p>
          <a:endParaRPr lang="en-US" sz="1600">
            <a:latin typeface="+mj-lt"/>
          </a:endParaRPr>
        </a:p>
      </dgm:t>
    </dgm:pt>
    <dgm:pt modelId="{FAF43C77-95BE-4543-A8F3-D02E602542F3}">
      <dgm:prSet phldrT="[Text]" custT="1"/>
      <dgm:spPr/>
      <dgm:t>
        <a:bodyPr/>
        <a:lstStyle/>
        <a:p>
          <a:endParaRPr lang="en-US" sz="1600" dirty="0">
            <a:solidFill>
              <a:schemeClr val="accent3">
                <a:lumMod val="50000"/>
              </a:schemeClr>
            </a:solidFill>
            <a:latin typeface="+mj-lt"/>
          </a:endParaRPr>
        </a:p>
      </dgm:t>
    </dgm:pt>
    <dgm:pt modelId="{ABA47321-A56A-47A2-8CE3-487B5C7E2E19}" type="parTrans" cxnId="{51142253-806A-4165-91B4-3F4E1C46BB23}">
      <dgm:prSet/>
      <dgm:spPr/>
      <dgm:t>
        <a:bodyPr/>
        <a:lstStyle/>
        <a:p>
          <a:endParaRPr lang="en-US" sz="1600">
            <a:latin typeface="+mj-lt"/>
          </a:endParaRPr>
        </a:p>
      </dgm:t>
    </dgm:pt>
    <dgm:pt modelId="{2DE56A30-D25E-49BC-AF7E-A35F3C74B7F7}" type="sibTrans" cxnId="{51142253-806A-4165-91B4-3F4E1C46BB23}">
      <dgm:prSet/>
      <dgm:spPr/>
      <dgm:t>
        <a:bodyPr/>
        <a:lstStyle/>
        <a:p>
          <a:endParaRPr lang="en-US" sz="1600">
            <a:latin typeface="+mj-lt"/>
          </a:endParaRPr>
        </a:p>
      </dgm:t>
    </dgm:pt>
    <dgm:pt modelId="{D444CF91-79F0-4875-8582-EF795F9C766E}">
      <dgm:prSet phldrT="[Text]" custT="1"/>
      <dgm:spPr/>
      <dgm:t>
        <a:bodyPr/>
        <a:lstStyle/>
        <a:p>
          <a:endParaRPr lang="en-US" sz="1600" dirty="0">
            <a:solidFill>
              <a:schemeClr val="accent3">
                <a:lumMod val="50000"/>
              </a:schemeClr>
            </a:solidFill>
            <a:latin typeface="+mj-lt"/>
          </a:endParaRPr>
        </a:p>
      </dgm:t>
    </dgm:pt>
    <dgm:pt modelId="{3496BA85-BBB8-477C-AAC5-86013B4366FE}" type="parTrans" cxnId="{241114FF-7EFD-4590-8D4D-B682501FBEE3}">
      <dgm:prSet/>
      <dgm:spPr/>
      <dgm:t>
        <a:bodyPr/>
        <a:lstStyle/>
        <a:p>
          <a:endParaRPr lang="en-US" sz="1600">
            <a:latin typeface="+mj-lt"/>
          </a:endParaRPr>
        </a:p>
      </dgm:t>
    </dgm:pt>
    <dgm:pt modelId="{E01706C1-E57E-48B8-B8D0-0A0E4091EEFE}" type="sibTrans" cxnId="{241114FF-7EFD-4590-8D4D-B682501FBEE3}">
      <dgm:prSet/>
      <dgm:spPr/>
      <dgm:t>
        <a:bodyPr/>
        <a:lstStyle/>
        <a:p>
          <a:endParaRPr lang="en-US" sz="1600">
            <a:latin typeface="+mj-lt"/>
          </a:endParaRPr>
        </a:p>
      </dgm:t>
    </dgm:pt>
    <dgm:pt modelId="{4DFEC598-EA8A-4FDE-AFB6-375440FA21CC}">
      <dgm:prSet custT="1"/>
      <dgm:spPr/>
      <dgm:t>
        <a:bodyPr/>
        <a:lstStyle/>
        <a:p>
          <a:r>
            <a:rPr lang="en-US" sz="1600" b="1" dirty="0">
              <a:latin typeface="+mj-lt"/>
              <a:cs typeface="Times New Roman"/>
            </a:rPr>
            <a:t>Human Sustainability </a:t>
          </a:r>
        </a:p>
      </dgm:t>
    </dgm:pt>
    <dgm:pt modelId="{DC9ABEFF-4CEE-41AE-B4A7-4F0F7F8DB87D}" type="parTrans" cxnId="{2B81377A-332E-475C-8F73-92F0CED6565A}">
      <dgm:prSet/>
      <dgm:spPr/>
      <dgm:t>
        <a:bodyPr/>
        <a:lstStyle/>
        <a:p>
          <a:endParaRPr lang="en-US" sz="1600">
            <a:latin typeface="+mj-lt"/>
          </a:endParaRPr>
        </a:p>
      </dgm:t>
    </dgm:pt>
    <dgm:pt modelId="{BAF092C4-3CD6-4E09-A3AD-CF7C0B3BB6B6}" type="sibTrans" cxnId="{2B81377A-332E-475C-8F73-92F0CED6565A}">
      <dgm:prSet/>
      <dgm:spPr/>
      <dgm:t>
        <a:bodyPr/>
        <a:lstStyle/>
        <a:p>
          <a:endParaRPr lang="en-US" sz="1600">
            <a:latin typeface="+mj-lt"/>
          </a:endParaRPr>
        </a:p>
      </dgm:t>
    </dgm:pt>
    <dgm:pt modelId="{AD49BB8A-B3CA-4983-ADF8-27AC734E855F}">
      <dgm:prSet custT="1"/>
      <dgm:spPr/>
      <dgm:t>
        <a:bodyPr/>
        <a:lstStyle/>
        <a:p>
          <a:r>
            <a:rPr lang="en-US" sz="1600" b="1" dirty="0">
              <a:latin typeface="+mj-lt"/>
              <a:cs typeface="Times New Roman"/>
            </a:rPr>
            <a:t>Engineering Design </a:t>
          </a:r>
        </a:p>
      </dgm:t>
    </dgm:pt>
    <dgm:pt modelId="{04305DDF-A9E3-47CB-8DC3-81D84C296E0D}" type="parTrans" cxnId="{EC29D710-C2A2-4BC3-B153-E05A9036BB31}">
      <dgm:prSet/>
      <dgm:spPr/>
      <dgm:t>
        <a:bodyPr/>
        <a:lstStyle/>
        <a:p>
          <a:endParaRPr lang="en-US" sz="1600">
            <a:latin typeface="+mj-lt"/>
          </a:endParaRPr>
        </a:p>
      </dgm:t>
    </dgm:pt>
    <dgm:pt modelId="{0F4345A1-9816-4DFE-87D7-736AC02B76D5}" type="sibTrans" cxnId="{EC29D710-C2A2-4BC3-B153-E05A9036BB31}">
      <dgm:prSet/>
      <dgm:spPr/>
      <dgm:t>
        <a:bodyPr/>
        <a:lstStyle/>
        <a:p>
          <a:endParaRPr lang="en-US" sz="1600">
            <a:latin typeface="+mj-lt"/>
          </a:endParaRPr>
        </a:p>
      </dgm:t>
    </dgm:pt>
    <dgm:pt modelId="{215E2353-0344-43B7-B2E4-0E97BB67EB10}">
      <dgm:prSet custT="1"/>
      <dgm:spPr/>
      <dgm:t>
        <a:bodyPr/>
        <a:lstStyle/>
        <a:p>
          <a:r>
            <a:rPr lang="en-US" sz="1600" b="1" dirty="0">
              <a:latin typeface="+mj-lt"/>
              <a:cs typeface="Times New Roman"/>
            </a:rPr>
            <a:t>Weather and Climate</a:t>
          </a:r>
        </a:p>
      </dgm:t>
    </dgm:pt>
    <dgm:pt modelId="{388B95E4-EDFD-4CF3-9CD0-0078F80BB021}" type="sibTrans" cxnId="{384D59F2-6E14-48E1-8F0F-F1B9F45F1DD8}">
      <dgm:prSet/>
      <dgm:spPr/>
      <dgm:t>
        <a:bodyPr/>
        <a:lstStyle/>
        <a:p>
          <a:endParaRPr lang="en-US" sz="1600">
            <a:latin typeface="+mj-lt"/>
          </a:endParaRPr>
        </a:p>
      </dgm:t>
    </dgm:pt>
    <dgm:pt modelId="{E4124D2C-3658-43AE-A865-6707C5E5AF28}" type="parTrans" cxnId="{384D59F2-6E14-48E1-8F0F-F1B9F45F1DD8}">
      <dgm:prSet/>
      <dgm:spPr/>
      <dgm:t>
        <a:bodyPr/>
        <a:lstStyle/>
        <a:p>
          <a:endParaRPr lang="en-US" sz="1600">
            <a:latin typeface="+mj-lt"/>
          </a:endParaRPr>
        </a:p>
      </dgm:t>
    </dgm:pt>
    <dgm:pt modelId="{255DDAC3-46DA-4C7E-97E3-0F684E2B8601}" type="pres">
      <dgm:prSet presAssocID="{BD6BA53F-F047-45EF-9819-35461C1D7278}" presName="linearFlow" presStyleCnt="0">
        <dgm:presLayoutVars>
          <dgm:dir/>
          <dgm:animLvl val="lvl"/>
          <dgm:resizeHandles val="exact"/>
        </dgm:presLayoutVars>
      </dgm:prSet>
      <dgm:spPr/>
    </dgm:pt>
    <dgm:pt modelId="{32A9688F-8884-4A54-8AD7-4055891D45C2}" type="pres">
      <dgm:prSet presAssocID="{B24DBEB0-035A-41E3-A701-88B0D5AC9897}" presName="composite" presStyleCnt="0"/>
      <dgm:spPr/>
    </dgm:pt>
    <dgm:pt modelId="{67B25AD3-C705-410C-994E-B56851DF2FF6}" type="pres">
      <dgm:prSet presAssocID="{B24DBEB0-035A-41E3-A701-88B0D5AC9897}" presName="parentText" presStyleLbl="alignNode1" presStyleIdx="0" presStyleCnt="6" custLinFactNeighborX="1553" custLinFactNeighborY="-9986">
        <dgm:presLayoutVars>
          <dgm:chMax val="1"/>
          <dgm:bulletEnabled val="1"/>
        </dgm:presLayoutVars>
      </dgm:prSet>
      <dgm:spPr/>
    </dgm:pt>
    <dgm:pt modelId="{1F6B8203-966D-4A7E-A487-D16C5E0811C7}" type="pres">
      <dgm:prSet presAssocID="{B24DBEB0-035A-41E3-A701-88B0D5AC9897}" presName="descendantText" presStyleLbl="alignAcc1" presStyleIdx="0" presStyleCnt="6" custLinFactNeighborY="3007">
        <dgm:presLayoutVars>
          <dgm:bulletEnabled val="1"/>
        </dgm:presLayoutVars>
      </dgm:prSet>
      <dgm:spPr/>
    </dgm:pt>
    <dgm:pt modelId="{AD4F47E7-B5C4-4C95-AE5C-965B67008B07}" type="pres">
      <dgm:prSet presAssocID="{4C72D528-32DA-4DF8-BB33-BDA126FFD210}" presName="sp" presStyleCnt="0"/>
      <dgm:spPr/>
    </dgm:pt>
    <dgm:pt modelId="{B1CCE2EF-32AC-4CEA-A533-7CDF3E72487E}" type="pres">
      <dgm:prSet presAssocID="{E2C56901-89BF-4E63-974C-EE14E737D575}" presName="composite" presStyleCnt="0"/>
      <dgm:spPr/>
    </dgm:pt>
    <dgm:pt modelId="{1A458434-D67D-4394-8D2C-E26E8B230916}" type="pres">
      <dgm:prSet presAssocID="{E2C56901-89BF-4E63-974C-EE14E737D575}" presName="parentText" presStyleLbl="alignNode1" presStyleIdx="1" presStyleCnt="6" custLinFactNeighborY="-7611">
        <dgm:presLayoutVars>
          <dgm:chMax val="1"/>
          <dgm:bulletEnabled val="1"/>
        </dgm:presLayoutVars>
      </dgm:prSet>
      <dgm:spPr/>
    </dgm:pt>
    <dgm:pt modelId="{49AACA0F-82C8-42B2-A7DD-9AF2088D63C2}" type="pres">
      <dgm:prSet presAssocID="{E2C56901-89BF-4E63-974C-EE14E737D575}" presName="descendantText" presStyleLbl="alignAcc1" presStyleIdx="1" presStyleCnt="6">
        <dgm:presLayoutVars>
          <dgm:bulletEnabled val="1"/>
        </dgm:presLayoutVars>
      </dgm:prSet>
      <dgm:spPr/>
    </dgm:pt>
    <dgm:pt modelId="{15AE1720-2AA4-4697-81BB-0FED2B36F131}" type="pres">
      <dgm:prSet presAssocID="{1EEFFD56-0B9A-44AB-8852-556A86D8CD22}" presName="sp" presStyleCnt="0"/>
      <dgm:spPr/>
    </dgm:pt>
    <dgm:pt modelId="{A4727E42-E393-4C80-9586-E1D635751F68}" type="pres">
      <dgm:prSet presAssocID="{647EE4CD-9594-4313-86DA-E407F81422D2}" presName="composite" presStyleCnt="0"/>
      <dgm:spPr/>
    </dgm:pt>
    <dgm:pt modelId="{8C8DD4CB-6A95-4B90-B8D3-C43DCBAE82C3}" type="pres">
      <dgm:prSet presAssocID="{647EE4CD-9594-4313-86DA-E407F81422D2}" presName="parentText" presStyleLbl="alignNode1" presStyleIdx="2" presStyleCnt="6" custLinFactNeighborY="-7611">
        <dgm:presLayoutVars>
          <dgm:chMax val="1"/>
          <dgm:bulletEnabled val="1"/>
        </dgm:presLayoutVars>
      </dgm:prSet>
      <dgm:spPr/>
    </dgm:pt>
    <dgm:pt modelId="{8FAE1CB5-72E8-491E-8B65-507E7B24B2D2}" type="pres">
      <dgm:prSet presAssocID="{647EE4CD-9594-4313-86DA-E407F81422D2}" presName="descendantText" presStyleLbl="alignAcc1" presStyleIdx="2" presStyleCnt="6" custLinFactNeighborX="-643" custLinFactNeighborY="3277">
        <dgm:presLayoutVars>
          <dgm:bulletEnabled val="1"/>
        </dgm:presLayoutVars>
      </dgm:prSet>
      <dgm:spPr/>
    </dgm:pt>
    <dgm:pt modelId="{2D21223E-4B1C-4CD6-A277-CBE80570129D}" type="pres">
      <dgm:prSet presAssocID="{05E62923-A602-4FED-B787-134C7AA609B9}" presName="sp" presStyleCnt="0"/>
      <dgm:spPr/>
    </dgm:pt>
    <dgm:pt modelId="{AC4B25BD-5AEF-4400-8960-C43D1C08198A}" type="pres">
      <dgm:prSet presAssocID="{3CDA93DD-1E9A-486C-A478-2B2D4D62182D}" presName="composite" presStyleCnt="0"/>
      <dgm:spPr/>
    </dgm:pt>
    <dgm:pt modelId="{3415EE53-55E6-40C6-A2CA-087CB6588DC9}" type="pres">
      <dgm:prSet presAssocID="{3CDA93DD-1E9A-486C-A478-2B2D4D62182D}" presName="parentText" presStyleLbl="alignNode1" presStyleIdx="3" presStyleCnt="6" custLinFactNeighborX="1553" custLinFactNeighborY="-11960">
        <dgm:presLayoutVars>
          <dgm:chMax val="1"/>
          <dgm:bulletEnabled val="1"/>
        </dgm:presLayoutVars>
      </dgm:prSet>
      <dgm:spPr/>
    </dgm:pt>
    <dgm:pt modelId="{4D1C869C-19B1-4980-AEDF-EC3EB973EC75}" type="pres">
      <dgm:prSet presAssocID="{3CDA93DD-1E9A-486C-A478-2B2D4D62182D}" presName="descendantText" presStyleLbl="alignAcc1" presStyleIdx="3" presStyleCnt="6">
        <dgm:presLayoutVars>
          <dgm:bulletEnabled val="1"/>
        </dgm:presLayoutVars>
      </dgm:prSet>
      <dgm:spPr/>
    </dgm:pt>
    <dgm:pt modelId="{231F9CB5-A717-4A3D-B373-02394248047F}" type="pres">
      <dgm:prSet presAssocID="{1B43A6A4-DDB4-466C-9B75-1BF16FA05AD0}" presName="sp" presStyleCnt="0"/>
      <dgm:spPr/>
    </dgm:pt>
    <dgm:pt modelId="{156F8A65-A8DF-4B17-912A-69B18FC8B052}" type="pres">
      <dgm:prSet presAssocID="{FAF43C77-95BE-4543-A8F3-D02E602542F3}" presName="composite" presStyleCnt="0"/>
      <dgm:spPr/>
    </dgm:pt>
    <dgm:pt modelId="{8D49374F-AD71-4849-9188-20A5AD8EE1A3}" type="pres">
      <dgm:prSet presAssocID="{FAF43C77-95BE-4543-A8F3-D02E602542F3}" presName="parentText" presStyleLbl="alignNode1" presStyleIdx="4" presStyleCnt="6" custLinFactNeighborY="-9785">
        <dgm:presLayoutVars>
          <dgm:chMax val="1"/>
          <dgm:bulletEnabled val="1"/>
        </dgm:presLayoutVars>
      </dgm:prSet>
      <dgm:spPr/>
    </dgm:pt>
    <dgm:pt modelId="{A71E3D75-1A83-4709-9622-539C6A874DFA}" type="pres">
      <dgm:prSet presAssocID="{FAF43C77-95BE-4543-A8F3-D02E602542F3}" presName="descendantText" presStyleLbl="alignAcc1" presStyleIdx="4" presStyleCnt="6">
        <dgm:presLayoutVars>
          <dgm:bulletEnabled val="1"/>
        </dgm:presLayoutVars>
      </dgm:prSet>
      <dgm:spPr/>
    </dgm:pt>
    <dgm:pt modelId="{B187ED74-8600-4455-9D69-B9CB6245F09B}" type="pres">
      <dgm:prSet presAssocID="{2DE56A30-D25E-49BC-AF7E-A35F3C74B7F7}" presName="sp" presStyleCnt="0"/>
      <dgm:spPr/>
    </dgm:pt>
    <dgm:pt modelId="{08EF4F49-A45F-48B1-AD23-9A595F4A4A7B}" type="pres">
      <dgm:prSet presAssocID="{D444CF91-79F0-4875-8582-EF795F9C766E}" presName="composite" presStyleCnt="0"/>
      <dgm:spPr/>
    </dgm:pt>
    <dgm:pt modelId="{DA939C44-4A97-40E1-8A50-2825CB8A6B61}" type="pres">
      <dgm:prSet presAssocID="{D444CF91-79F0-4875-8582-EF795F9C766E}" presName="parentText" presStyleLbl="alignNode1" presStyleIdx="5" presStyleCnt="6" custLinFactNeighborX="1553" custLinFactNeighborY="-15927">
        <dgm:presLayoutVars>
          <dgm:chMax val="1"/>
          <dgm:bulletEnabled val="1"/>
        </dgm:presLayoutVars>
      </dgm:prSet>
      <dgm:spPr/>
    </dgm:pt>
    <dgm:pt modelId="{D675A990-F729-4CD6-8C2E-D1016ACBD6C8}" type="pres">
      <dgm:prSet presAssocID="{D444CF91-79F0-4875-8582-EF795F9C766E}" presName="descendantText" presStyleLbl="alignAcc1" presStyleIdx="5" presStyleCnt="6" custLinFactNeighborX="-643" custLinFactNeighborY="-11213">
        <dgm:presLayoutVars>
          <dgm:bulletEnabled val="1"/>
        </dgm:presLayoutVars>
      </dgm:prSet>
      <dgm:spPr/>
    </dgm:pt>
  </dgm:ptLst>
  <dgm:cxnLst>
    <dgm:cxn modelId="{E039C501-1AD0-6045-B8D6-C71C586E5477}" type="presOf" srcId="{AD49BB8A-B3CA-4983-ADF8-27AC734E855F}" destId="{D675A990-F729-4CD6-8C2E-D1016ACBD6C8}" srcOrd="0" destOrd="0" presId="urn:microsoft.com/office/officeart/2005/8/layout/chevron2"/>
    <dgm:cxn modelId="{42184D08-1B9E-4A4C-88B5-1A84E25911D1}" type="presOf" srcId="{4DFEC598-EA8A-4FDE-AFB6-375440FA21CC}" destId="{A71E3D75-1A83-4709-9622-539C6A874DFA}" srcOrd="0" destOrd="0" presId="urn:microsoft.com/office/officeart/2005/8/layout/chevron2"/>
    <dgm:cxn modelId="{EC29D710-C2A2-4BC3-B153-E05A9036BB31}" srcId="{D444CF91-79F0-4875-8582-EF795F9C766E}" destId="{AD49BB8A-B3CA-4983-ADF8-27AC734E855F}" srcOrd="0" destOrd="0" parTransId="{04305DDF-A9E3-47CB-8DC3-81D84C296E0D}" sibTransId="{0F4345A1-9816-4DFE-87D7-736AC02B76D5}"/>
    <dgm:cxn modelId="{BBE71111-DAB0-494F-9839-557986E09965}" srcId="{E2C56901-89BF-4E63-974C-EE14E737D575}" destId="{0D866369-420B-4AC1-9E0D-A8D24E752D0A}" srcOrd="0" destOrd="0" parTransId="{13520CB7-E9FA-4D07-884D-326674BFF87C}" sibTransId="{B1525D99-CD68-4452-B101-4ADB79577AB5}"/>
    <dgm:cxn modelId="{5B62AE40-39DD-FD41-9EE7-49C1CC41910B}" type="presOf" srcId="{E2C56901-89BF-4E63-974C-EE14E737D575}" destId="{1A458434-D67D-4394-8D2C-E26E8B230916}" srcOrd="0" destOrd="0" presId="urn:microsoft.com/office/officeart/2005/8/layout/chevron2"/>
    <dgm:cxn modelId="{B016B541-4208-C045-A850-3D743BD9725E}" type="presOf" srcId="{B24DBEB0-035A-41E3-A701-88B0D5AC9897}" destId="{67B25AD3-C705-410C-994E-B56851DF2FF6}" srcOrd="0" destOrd="0" presId="urn:microsoft.com/office/officeart/2005/8/layout/chevron2"/>
    <dgm:cxn modelId="{40221544-F849-4DA2-AFC7-E4F8D2D7CE16}" srcId="{BD6BA53F-F047-45EF-9819-35461C1D7278}" destId="{B24DBEB0-035A-41E3-A701-88B0D5AC9897}" srcOrd="0" destOrd="0" parTransId="{0628E0BA-0366-4086-9571-7A0DFE5A8B00}" sibTransId="{4C72D528-32DA-4DF8-BB33-BDA126FFD210}"/>
    <dgm:cxn modelId="{EDB2AB64-B5F8-5448-8F5C-B60AD01A82BD}" type="presOf" srcId="{487B02B8-EFA2-480D-A52F-AF6784D92705}" destId="{1F6B8203-966D-4A7E-A487-D16C5E0811C7}" srcOrd="0" destOrd="0" presId="urn:microsoft.com/office/officeart/2005/8/layout/chevron2"/>
    <dgm:cxn modelId="{51142253-806A-4165-91B4-3F4E1C46BB23}" srcId="{BD6BA53F-F047-45EF-9819-35461C1D7278}" destId="{FAF43C77-95BE-4543-A8F3-D02E602542F3}" srcOrd="4" destOrd="0" parTransId="{ABA47321-A56A-47A2-8CE3-487B5C7E2E19}" sibTransId="{2DE56A30-D25E-49BC-AF7E-A35F3C74B7F7}"/>
    <dgm:cxn modelId="{2B81377A-332E-475C-8F73-92F0CED6565A}" srcId="{FAF43C77-95BE-4543-A8F3-D02E602542F3}" destId="{4DFEC598-EA8A-4FDE-AFB6-375440FA21CC}" srcOrd="0" destOrd="0" parTransId="{DC9ABEFF-4CEE-41AE-B4A7-4F0F7F8DB87D}" sibTransId="{BAF092C4-3CD6-4E09-A3AD-CF7C0B3BB6B6}"/>
    <dgm:cxn modelId="{6A113C7D-101C-464C-90BF-09EEBF2B0D48}" type="presOf" srcId="{215E2353-0344-43B7-B2E4-0E97BB67EB10}" destId="{4D1C869C-19B1-4980-AEDF-EC3EB973EC75}" srcOrd="0" destOrd="0" presId="urn:microsoft.com/office/officeart/2005/8/layout/chevron2"/>
    <dgm:cxn modelId="{0969337E-A77A-42BC-84A2-785B35225EF7}" srcId="{B24DBEB0-035A-41E3-A701-88B0D5AC9897}" destId="{487B02B8-EFA2-480D-A52F-AF6784D92705}" srcOrd="0" destOrd="0" parTransId="{04C92113-1D13-4A64-9D98-FE36BD9B589E}" sibTransId="{CA8718F8-99FE-4351-B556-81EFD1D4EF3E}"/>
    <dgm:cxn modelId="{5A8C868C-3B74-0A4C-9567-6EB10EAF90DB}" type="presOf" srcId="{3CDA93DD-1E9A-486C-A478-2B2D4D62182D}" destId="{3415EE53-55E6-40C6-A2CA-087CB6588DC9}" srcOrd="0" destOrd="0" presId="urn:microsoft.com/office/officeart/2005/8/layout/chevron2"/>
    <dgm:cxn modelId="{759EE08E-B1AE-48BD-956E-90ECA8472F99}" srcId="{647EE4CD-9594-4313-86DA-E407F81422D2}" destId="{AF6FB9D6-EC4C-41C6-9556-D3446B1F9C79}" srcOrd="0" destOrd="0" parTransId="{20101A76-E244-4499-B42D-24CBF05E48D5}" sibTransId="{183D1439-991E-4557-8704-32CB7A186BDB}"/>
    <dgm:cxn modelId="{E3D291A2-B9EC-F340-8942-40BDEFA95E89}" type="presOf" srcId="{D444CF91-79F0-4875-8582-EF795F9C766E}" destId="{DA939C44-4A97-40E1-8A50-2825CB8A6B61}" srcOrd="0" destOrd="0" presId="urn:microsoft.com/office/officeart/2005/8/layout/chevron2"/>
    <dgm:cxn modelId="{1CE973D0-1AB8-4C8F-B0D5-9CBFCB9E73DE}" srcId="{BD6BA53F-F047-45EF-9819-35461C1D7278}" destId="{647EE4CD-9594-4313-86DA-E407F81422D2}" srcOrd="2" destOrd="0" parTransId="{4B37193E-A6B2-44FA-B2AA-0294DDD0C2EB}" sibTransId="{05E62923-A602-4FED-B787-134C7AA609B9}"/>
    <dgm:cxn modelId="{35A2B7D3-E9BE-4F35-81DB-021963DD48B2}" srcId="{BD6BA53F-F047-45EF-9819-35461C1D7278}" destId="{E2C56901-89BF-4E63-974C-EE14E737D575}" srcOrd="1" destOrd="0" parTransId="{5B231EC2-EE1E-489F-8A91-0B40D8B8A466}" sibTransId="{1EEFFD56-0B9A-44AB-8852-556A86D8CD22}"/>
    <dgm:cxn modelId="{7C9146D6-3BE1-E941-9401-C2D9DDC4C332}" type="presOf" srcId="{FAF43C77-95BE-4543-A8F3-D02E602542F3}" destId="{8D49374F-AD71-4849-9188-20A5AD8EE1A3}" srcOrd="0" destOrd="0" presId="urn:microsoft.com/office/officeart/2005/8/layout/chevron2"/>
    <dgm:cxn modelId="{1BFE08DA-3905-C04D-8680-949CBEB2FCBC}" type="presOf" srcId="{647EE4CD-9594-4313-86DA-E407F81422D2}" destId="{8C8DD4CB-6A95-4B90-B8D3-C43DCBAE82C3}" srcOrd="0" destOrd="0" presId="urn:microsoft.com/office/officeart/2005/8/layout/chevron2"/>
    <dgm:cxn modelId="{5C3C26DA-5540-F549-846C-B3E532A651FC}" type="presOf" srcId="{BD6BA53F-F047-45EF-9819-35461C1D7278}" destId="{255DDAC3-46DA-4C7E-97E3-0F684E2B8601}" srcOrd="0" destOrd="0" presId="urn:microsoft.com/office/officeart/2005/8/layout/chevron2"/>
    <dgm:cxn modelId="{E85678E1-3270-0541-892B-F3BDF1A71A17}" type="presOf" srcId="{AF6FB9D6-EC4C-41C6-9556-D3446B1F9C79}" destId="{8FAE1CB5-72E8-491E-8B65-507E7B24B2D2}" srcOrd="0" destOrd="0" presId="urn:microsoft.com/office/officeart/2005/8/layout/chevron2"/>
    <dgm:cxn modelId="{43914DE5-4196-3A40-A840-789368BAF427}" type="presOf" srcId="{0D866369-420B-4AC1-9E0D-A8D24E752D0A}" destId="{49AACA0F-82C8-42B2-A7DD-9AF2088D63C2}" srcOrd="0" destOrd="0" presId="urn:microsoft.com/office/officeart/2005/8/layout/chevron2"/>
    <dgm:cxn modelId="{ECCC55ED-9A2E-46FA-A716-D49678556600}" srcId="{BD6BA53F-F047-45EF-9819-35461C1D7278}" destId="{3CDA93DD-1E9A-486C-A478-2B2D4D62182D}" srcOrd="3" destOrd="0" parTransId="{35C62353-F9B4-4789-917D-3644576FFDEB}" sibTransId="{1B43A6A4-DDB4-466C-9B75-1BF16FA05AD0}"/>
    <dgm:cxn modelId="{384D59F2-6E14-48E1-8F0F-F1B9F45F1DD8}" srcId="{3CDA93DD-1E9A-486C-A478-2B2D4D62182D}" destId="{215E2353-0344-43B7-B2E4-0E97BB67EB10}" srcOrd="0" destOrd="0" parTransId="{E4124D2C-3658-43AE-A865-6707C5E5AF28}" sibTransId="{388B95E4-EDFD-4CF3-9CD0-0078F80BB021}"/>
    <dgm:cxn modelId="{241114FF-7EFD-4590-8D4D-B682501FBEE3}" srcId="{BD6BA53F-F047-45EF-9819-35461C1D7278}" destId="{D444CF91-79F0-4875-8582-EF795F9C766E}" srcOrd="5" destOrd="0" parTransId="{3496BA85-BBB8-477C-AAC5-86013B4366FE}" sibTransId="{E01706C1-E57E-48B8-B8D0-0A0E4091EEFE}"/>
    <dgm:cxn modelId="{FE7F32E7-A66E-794F-B703-15395CAD755C}" type="presParOf" srcId="{255DDAC3-46DA-4C7E-97E3-0F684E2B8601}" destId="{32A9688F-8884-4A54-8AD7-4055891D45C2}" srcOrd="0" destOrd="0" presId="urn:microsoft.com/office/officeart/2005/8/layout/chevron2"/>
    <dgm:cxn modelId="{FECF52F4-5E6E-1249-AAF6-695AAF2876E6}" type="presParOf" srcId="{32A9688F-8884-4A54-8AD7-4055891D45C2}" destId="{67B25AD3-C705-410C-994E-B56851DF2FF6}" srcOrd="0" destOrd="0" presId="urn:microsoft.com/office/officeart/2005/8/layout/chevron2"/>
    <dgm:cxn modelId="{634C098B-3E9B-1E41-950B-65BD792695EB}" type="presParOf" srcId="{32A9688F-8884-4A54-8AD7-4055891D45C2}" destId="{1F6B8203-966D-4A7E-A487-D16C5E0811C7}" srcOrd="1" destOrd="0" presId="urn:microsoft.com/office/officeart/2005/8/layout/chevron2"/>
    <dgm:cxn modelId="{3721C06C-6305-5447-BE57-B328D0813E53}" type="presParOf" srcId="{255DDAC3-46DA-4C7E-97E3-0F684E2B8601}" destId="{AD4F47E7-B5C4-4C95-AE5C-965B67008B07}" srcOrd="1" destOrd="0" presId="urn:microsoft.com/office/officeart/2005/8/layout/chevron2"/>
    <dgm:cxn modelId="{CEE47F51-0643-A143-AD45-2E01E5B05297}" type="presParOf" srcId="{255DDAC3-46DA-4C7E-97E3-0F684E2B8601}" destId="{B1CCE2EF-32AC-4CEA-A533-7CDF3E72487E}" srcOrd="2" destOrd="0" presId="urn:microsoft.com/office/officeart/2005/8/layout/chevron2"/>
    <dgm:cxn modelId="{BE535D69-E91F-364E-80F7-AE900F33E101}" type="presParOf" srcId="{B1CCE2EF-32AC-4CEA-A533-7CDF3E72487E}" destId="{1A458434-D67D-4394-8D2C-E26E8B230916}" srcOrd="0" destOrd="0" presId="urn:microsoft.com/office/officeart/2005/8/layout/chevron2"/>
    <dgm:cxn modelId="{F323391E-10E2-F247-B447-FB8F6779BD83}" type="presParOf" srcId="{B1CCE2EF-32AC-4CEA-A533-7CDF3E72487E}" destId="{49AACA0F-82C8-42B2-A7DD-9AF2088D63C2}" srcOrd="1" destOrd="0" presId="urn:microsoft.com/office/officeart/2005/8/layout/chevron2"/>
    <dgm:cxn modelId="{F74F7995-EB1B-DB4C-9D3B-F10A2980C267}" type="presParOf" srcId="{255DDAC3-46DA-4C7E-97E3-0F684E2B8601}" destId="{15AE1720-2AA4-4697-81BB-0FED2B36F131}" srcOrd="3" destOrd="0" presId="urn:microsoft.com/office/officeart/2005/8/layout/chevron2"/>
    <dgm:cxn modelId="{CBE8E998-8A23-D446-B9B9-2508CE9AF070}" type="presParOf" srcId="{255DDAC3-46DA-4C7E-97E3-0F684E2B8601}" destId="{A4727E42-E393-4C80-9586-E1D635751F68}" srcOrd="4" destOrd="0" presId="urn:microsoft.com/office/officeart/2005/8/layout/chevron2"/>
    <dgm:cxn modelId="{40F7737B-6776-7740-A5CD-801DE59E53FF}" type="presParOf" srcId="{A4727E42-E393-4C80-9586-E1D635751F68}" destId="{8C8DD4CB-6A95-4B90-B8D3-C43DCBAE82C3}" srcOrd="0" destOrd="0" presId="urn:microsoft.com/office/officeart/2005/8/layout/chevron2"/>
    <dgm:cxn modelId="{D68B4CED-C788-5E49-9D9C-83C79C7B6EC9}" type="presParOf" srcId="{A4727E42-E393-4C80-9586-E1D635751F68}" destId="{8FAE1CB5-72E8-491E-8B65-507E7B24B2D2}" srcOrd="1" destOrd="0" presId="urn:microsoft.com/office/officeart/2005/8/layout/chevron2"/>
    <dgm:cxn modelId="{7DB80956-2FB1-EE4C-8D5F-761340BDFAA6}" type="presParOf" srcId="{255DDAC3-46DA-4C7E-97E3-0F684E2B8601}" destId="{2D21223E-4B1C-4CD6-A277-CBE80570129D}" srcOrd="5" destOrd="0" presId="urn:microsoft.com/office/officeart/2005/8/layout/chevron2"/>
    <dgm:cxn modelId="{CFEB6B57-9A9F-7E4D-8FD6-3A0FD2CB0B7D}" type="presParOf" srcId="{255DDAC3-46DA-4C7E-97E3-0F684E2B8601}" destId="{AC4B25BD-5AEF-4400-8960-C43D1C08198A}" srcOrd="6" destOrd="0" presId="urn:microsoft.com/office/officeart/2005/8/layout/chevron2"/>
    <dgm:cxn modelId="{2EB668B8-9E28-CB41-A10E-AA7A901E6626}" type="presParOf" srcId="{AC4B25BD-5AEF-4400-8960-C43D1C08198A}" destId="{3415EE53-55E6-40C6-A2CA-087CB6588DC9}" srcOrd="0" destOrd="0" presId="urn:microsoft.com/office/officeart/2005/8/layout/chevron2"/>
    <dgm:cxn modelId="{399B1AC4-7554-1D4C-9469-C35DAF2CD0A7}" type="presParOf" srcId="{AC4B25BD-5AEF-4400-8960-C43D1C08198A}" destId="{4D1C869C-19B1-4980-AEDF-EC3EB973EC75}" srcOrd="1" destOrd="0" presId="urn:microsoft.com/office/officeart/2005/8/layout/chevron2"/>
    <dgm:cxn modelId="{699083EA-9C33-9F41-8C5C-9A6EE327C364}" type="presParOf" srcId="{255DDAC3-46DA-4C7E-97E3-0F684E2B8601}" destId="{231F9CB5-A717-4A3D-B373-02394248047F}" srcOrd="7" destOrd="0" presId="urn:microsoft.com/office/officeart/2005/8/layout/chevron2"/>
    <dgm:cxn modelId="{2E31C146-162A-C64E-98D3-67DB1A8CB3C6}" type="presParOf" srcId="{255DDAC3-46DA-4C7E-97E3-0F684E2B8601}" destId="{156F8A65-A8DF-4B17-912A-69B18FC8B052}" srcOrd="8" destOrd="0" presId="urn:microsoft.com/office/officeart/2005/8/layout/chevron2"/>
    <dgm:cxn modelId="{C84A3715-DCFF-C24A-B46A-3E51AF2DBAEB}" type="presParOf" srcId="{156F8A65-A8DF-4B17-912A-69B18FC8B052}" destId="{8D49374F-AD71-4849-9188-20A5AD8EE1A3}" srcOrd="0" destOrd="0" presId="urn:microsoft.com/office/officeart/2005/8/layout/chevron2"/>
    <dgm:cxn modelId="{C9DAD6ED-F111-524C-B207-1898E3A4CFDC}" type="presParOf" srcId="{156F8A65-A8DF-4B17-912A-69B18FC8B052}" destId="{A71E3D75-1A83-4709-9622-539C6A874DFA}" srcOrd="1" destOrd="0" presId="urn:microsoft.com/office/officeart/2005/8/layout/chevron2"/>
    <dgm:cxn modelId="{5EA710C1-B3C6-8A4B-B075-C82A7CD95ED0}" type="presParOf" srcId="{255DDAC3-46DA-4C7E-97E3-0F684E2B8601}" destId="{B187ED74-8600-4455-9D69-B9CB6245F09B}" srcOrd="9" destOrd="0" presId="urn:microsoft.com/office/officeart/2005/8/layout/chevron2"/>
    <dgm:cxn modelId="{989734A3-E932-C94F-B920-04752F5A4156}" type="presParOf" srcId="{255DDAC3-46DA-4C7E-97E3-0F684E2B8601}" destId="{08EF4F49-A45F-48B1-AD23-9A595F4A4A7B}" srcOrd="10" destOrd="0" presId="urn:microsoft.com/office/officeart/2005/8/layout/chevron2"/>
    <dgm:cxn modelId="{2A0D41C1-120B-B344-8CAB-4C1981EB8230}" type="presParOf" srcId="{08EF4F49-A45F-48B1-AD23-9A595F4A4A7B}" destId="{DA939C44-4A97-40E1-8A50-2825CB8A6B61}" srcOrd="0" destOrd="0" presId="urn:microsoft.com/office/officeart/2005/8/layout/chevron2"/>
    <dgm:cxn modelId="{CCE3A3D3-C4EF-D84C-8808-BFBE238A0AEE}" type="presParOf" srcId="{08EF4F49-A45F-48B1-AD23-9A595F4A4A7B}" destId="{D675A990-F729-4CD6-8C2E-D1016ACBD6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B7A3F98-471F-48C7-B333-35A5D2948BBF}"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US"/>
        </a:p>
      </dgm:t>
    </dgm:pt>
    <dgm:pt modelId="{1EA842EB-0C90-4FFA-BCA1-D00D92521B00}">
      <dgm:prSet/>
      <dgm:spPr/>
      <dgm:t>
        <a:bodyPr/>
        <a:lstStyle/>
        <a:p>
          <a:r>
            <a:rPr lang="en-US" dirty="0">
              <a:latin typeface="+mj-lt"/>
              <a:cs typeface="Times New Roman"/>
            </a:rPr>
            <a:t>What comes to your mind when you hear the word “phenomena”?</a:t>
          </a:r>
          <a:endParaRPr lang="en-US" dirty="0">
            <a:latin typeface="+mj-lt"/>
          </a:endParaRPr>
        </a:p>
      </dgm:t>
    </dgm:pt>
    <dgm:pt modelId="{E9BE4D8E-7C5C-46F5-AFE0-7C9B8CB5C56C}" type="parTrans" cxnId="{BA053516-6C59-4AF2-B7BB-17C599A332E4}">
      <dgm:prSet/>
      <dgm:spPr/>
      <dgm:t>
        <a:bodyPr/>
        <a:lstStyle/>
        <a:p>
          <a:endParaRPr lang="en-US">
            <a:latin typeface="+mj-lt"/>
          </a:endParaRPr>
        </a:p>
      </dgm:t>
    </dgm:pt>
    <dgm:pt modelId="{40C5D851-3CEA-43F0-BC12-E6F099A60B3A}" type="sibTrans" cxnId="{BA053516-6C59-4AF2-B7BB-17C599A332E4}">
      <dgm:prSet phldrT="01" phldr="0"/>
      <dgm:spPr/>
      <dgm:t>
        <a:bodyPr/>
        <a:lstStyle/>
        <a:p>
          <a:r>
            <a:rPr lang="en-US">
              <a:latin typeface="+mj-lt"/>
            </a:rPr>
            <a:t>01</a:t>
          </a:r>
          <a:endParaRPr lang="en-US" dirty="0">
            <a:latin typeface="+mj-lt"/>
          </a:endParaRPr>
        </a:p>
      </dgm:t>
    </dgm:pt>
    <dgm:pt modelId="{6F604201-CDFE-43EC-AE72-A3C4359831B4}">
      <dgm:prSet/>
      <dgm:spPr/>
      <dgm:t>
        <a:bodyPr/>
        <a:lstStyle/>
        <a:p>
          <a:r>
            <a:rPr lang="en-US" dirty="0">
              <a:latin typeface="+mj-lt"/>
              <a:cs typeface="Times New Roman"/>
            </a:rPr>
            <a:t>What does phenomena have to do with the NGSS?</a:t>
          </a:r>
          <a:endParaRPr lang="en-US" dirty="0">
            <a:latin typeface="+mj-lt"/>
          </a:endParaRPr>
        </a:p>
      </dgm:t>
    </dgm:pt>
    <dgm:pt modelId="{23BD5289-3C3A-4A94-91D4-EC1E4C131723}" type="parTrans" cxnId="{D84CC55B-C8F2-4961-BFE9-FACA7B6DBAC7}">
      <dgm:prSet/>
      <dgm:spPr/>
      <dgm:t>
        <a:bodyPr/>
        <a:lstStyle/>
        <a:p>
          <a:endParaRPr lang="en-US">
            <a:latin typeface="+mj-lt"/>
          </a:endParaRPr>
        </a:p>
      </dgm:t>
    </dgm:pt>
    <dgm:pt modelId="{BA7147EE-9221-47C8-8319-6C776CC69FB9}" type="sibTrans" cxnId="{D84CC55B-C8F2-4961-BFE9-FACA7B6DBAC7}">
      <dgm:prSet phldrT="02" phldr="0"/>
      <dgm:spPr/>
      <dgm:t>
        <a:bodyPr/>
        <a:lstStyle/>
        <a:p>
          <a:r>
            <a:rPr lang="en-US">
              <a:latin typeface="+mj-lt"/>
            </a:rPr>
            <a:t>02</a:t>
          </a:r>
        </a:p>
      </dgm:t>
    </dgm:pt>
    <dgm:pt modelId="{9E8B656C-09E4-4159-9DC1-DCBC76F6B06A}">
      <dgm:prSet/>
      <dgm:spPr/>
      <dgm:t>
        <a:bodyPr/>
        <a:lstStyle/>
        <a:p>
          <a:r>
            <a:rPr lang="en-US" dirty="0">
              <a:latin typeface="+mj-lt"/>
              <a:cs typeface="Times New Roman"/>
            </a:rPr>
            <a:t>What does phenomena have to do with science education?</a:t>
          </a:r>
          <a:endParaRPr lang="en-US" dirty="0">
            <a:latin typeface="+mj-lt"/>
          </a:endParaRPr>
        </a:p>
      </dgm:t>
    </dgm:pt>
    <dgm:pt modelId="{8C6E06EE-5C0C-41E1-A801-3B2B8E24CE09}" type="parTrans" cxnId="{93BCF055-3D63-40EF-8C83-076349B5E4C7}">
      <dgm:prSet/>
      <dgm:spPr/>
      <dgm:t>
        <a:bodyPr/>
        <a:lstStyle/>
        <a:p>
          <a:endParaRPr lang="en-US">
            <a:latin typeface="+mj-lt"/>
          </a:endParaRPr>
        </a:p>
      </dgm:t>
    </dgm:pt>
    <dgm:pt modelId="{F94A43DA-C2B6-446C-8587-23FAFC7027B2}" type="sibTrans" cxnId="{93BCF055-3D63-40EF-8C83-076349B5E4C7}">
      <dgm:prSet phldrT="03" phldr="0"/>
      <dgm:spPr/>
      <dgm:t>
        <a:bodyPr/>
        <a:lstStyle/>
        <a:p>
          <a:r>
            <a:rPr lang="en-US">
              <a:latin typeface="+mj-lt"/>
            </a:rPr>
            <a:t>03</a:t>
          </a:r>
        </a:p>
      </dgm:t>
    </dgm:pt>
    <dgm:pt modelId="{9D1254A5-077B-4A6F-BF01-40884DD8F3ED}" type="pres">
      <dgm:prSet presAssocID="{7B7A3F98-471F-48C7-B333-35A5D2948BBF}" presName="Name0" presStyleCnt="0">
        <dgm:presLayoutVars>
          <dgm:animLvl val="lvl"/>
          <dgm:resizeHandles val="exact"/>
        </dgm:presLayoutVars>
      </dgm:prSet>
      <dgm:spPr/>
    </dgm:pt>
    <dgm:pt modelId="{5C200758-ABA3-4AB6-A5D7-CB9AD275E4D8}" type="pres">
      <dgm:prSet presAssocID="{1EA842EB-0C90-4FFA-BCA1-D00D92521B00}" presName="compositeNode" presStyleCnt="0">
        <dgm:presLayoutVars>
          <dgm:bulletEnabled val="1"/>
        </dgm:presLayoutVars>
      </dgm:prSet>
      <dgm:spPr/>
    </dgm:pt>
    <dgm:pt modelId="{FB611FAC-EE9B-41AA-89B8-381B452BDABD}" type="pres">
      <dgm:prSet presAssocID="{1EA842EB-0C90-4FFA-BCA1-D00D92521B00}" presName="bgRect" presStyleLbl="alignNode1" presStyleIdx="0" presStyleCnt="3"/>
      <dgm:spPr/>
    </dgm:pt>
    <dgm:pt modelId="{870663FC-76EA-4B3E-9831-ADAA422710DB}" type="pres">
      <dgm:prSet presAssocID="{40C5D851-3CEA-43F0-BC12-E6F099A60B3A}" presName="sibTransNodeRect" presStyleLbl="alignNode1" presStyleIdx="0" presStyleCnt="3">
        <dgm:presLayoutVars>
          <dgm:chMax val="0"/>
          <dgm:bulletEnabled val="1"/>
        </dgm:presLayoutVars>
      </dgm:prSet>
      <dgm:spPr/>
    </dgm:pt>
    <dgm:pt modelId="{CEC59B9E-A53B-4F9F-87F4-A9D2346ECEE1}" type="pres">
      <dgm:prSet presAssocID="{1EA842EB-0C90-4FFA-BCA1-D00D92521B00}" presName="nodeRect" presStyleLbl="alignNode1" presStyleIdx="0" presStyleCnt="3">
        <dgm:presLayoutVars>
          <dgm:bulletEnabled val="1"/>
        </dgm:presLayoutVars>
      </dgm:prSet>
      <dgm:spPr/>
    </dgm:pt>
    <dgm:pt modelId="{7FEF880D-DADD-4813-8A6F-3DEB592F468B}" type="pres">
      <dgm:prSet presAssocID="{40C5D851-3CEA-43F0-BC12-E6F099A60B3A}" presName="sibTrans" presStyleCnt="0"/>
      <dgm:spPr/>
    </dgm:pt>
    <dgm:pt modelId="{9B8F72FF-BBAB-4190-9707-81A737F538CC}" type="pres">
      <dgm:prSet presAssocID="{6F604201-CDFE-43EC-AE72-A3C4359831B4}" presName="compositeNode" presStyleCnt="0">
        <dgm:presLayoutVars>
          <dgm:bulletEnabled val="1"/>
        </dgm:presLayoutVars>
      </dgm:prSet>
      <dgm:spPr/>
    </dgm:pt>
    <dgm:pt modelId="{524E79A7-DEF2-4F4C-98D6-DA9DBDF980AF}" type="pres">
      <dgm:prSet presAssocID="{6F604201-CDFE-43EC-AE72-A3C4359831B4}" presName="bgRect" presStyleLbl="alignNode1" presStyleIdx="1" presStyleCnt="3"/>
      <dgm:spPr/>
    </dgm:pt>
    <dgm:pt modelId="{65642FB5-43D1-4980-8C80-BD6ECF065322}" type="pres">
      <dgm:prSet presAssocID="{BA7147EE-9221-47C8-8319-6C776CC69FB9}" presName="sibTransNodeRect" presStyleLbl="alignNode1" presStyleIdx="1" presStyleCnt="3">
        <dgm:presLayoutVars>
          <dgm:chMax val="0"/>
          <dgm:bulletEnabled val="1"/>
        </dgm:presLayoutVars>
      </dgm:prSet>
      <dgm:spPr/>
    </dgm:pt>
    <dgm:pt modelId="{28C59AA5-DA4E-4BE0-AE0F-E4D5FCCE34A6}" type="pres">
      <dgm:prSet presAssocID="{6F604201-CDFE-43EC-AE72-A3C4359831B4}" presName="nodeRect" presStyleLbl="alignNode1" presStyleIdx="1" presStyleCnt="3">
        <dgm:presLayoutVars>
          <dgm:bulletEnabled val="1"/>
        </dgm:presLayoutVars>
      </dgm:prSet>
      <dgm:spPr/>
    </dgm:pt>
    <dgm:pt modelId="{CC0D0893-50A0-4995-956F-99625D869AFC}" type="pres">
      <dgm:prSet presAssocID="{BA7147EE-9221-47C8-8319-6C776CC69FB9}" presName="sibTrans" presStyleCnt="0"/>
      <dgm:spPr/>
    </dgm:pt>
    <dgm:pt modelId="{7B15B554-1C3E-416F-8189-487A7B47CD22}" type="pres">
      <dgm:prSet presAssocID="{9E8B656C-09E4-4159-9DC1-DCBC76F6B06A}" presName="compositeNode" presStyleCnt="0">
        <dgm:presLayoutVars>
          <dgm:bulletEnabled val="1"/>
        </dgm:presLayoutVars>
      </dgm:prSet>
      <dgm:spPr/>
    </dgm:pt>
    <dgm:pt modelId="{8AD6AC37-C90B-47A4-8E43-B9BBBF42BCB2}" type="pres">
      <dgm:prSet presAssocID="{9E8B656C-09E4-4159-9DC1-DCBC76F6B06A}" presName="bgRect" presStyleLbl="alignNode1" presStyleIdx="2" presStyleCnt="3"/>
      <dgm:spPr/>
    </dgm:pt>
    <dgm:pt modelId="{C31E97F7-0B1C-4DBC-8291-7FF2B125B81B}" type="pres">
      <dgm:prSet presAssocID="{F94A43DA-C2B6-446C-8587-23FAFC7027B2}" presName="sibTransNodeRect" presStyleLbl="alignNode1" presStyleIdx="2" presStyleCnt="3">
        <dgm:presLayoutVars>
          <dgm:chMax val="0"/>
          <dgm:bulletEnabled val="1"/>
        </dgm:presLayoutVars>
      </dgm:prSet>
      <dgm:spPr/>
    </dgm:pt>
    <dgm:pt modelId="{39ECAD28-0F69-4329-A09A-5763B5E2A958}" type="pres">
      <dgm:prSet presAssocID="{9E8B656C-09E4-4159-9DC1-DCBC76F6B06A}" presName="nodeRect" presStyleLbl="alignNode1" presStyleIdx="2" presStyleCnt="3">
        <dgm:presLayoutVars>
          <dgm:bulletEnabled val="1"/>
        </dgm:presLayoutVars>
      </dgm:prSet>
      <dgm:spPr/>
    </dgm:pt>
  </dgm:ptLst>
  <dgm:cxnLst>
    <dgm:cxn modelId="{BA053516-6C59-4AF2-B7BB-17C599A332E4}" srcId="{7B7A3F98-471F-48C7-B333-35A5D2948BBF}" destId="{1EA842EB-0C90-4FFA-BCA1-D00D92521B00}" srcOrd="0" destOrd="0" parTransId="{E9BE4D8E-7C5C-46F5-AFE0-7C9B8CB5C56C}" sibTransId="{40C5D851-3CEA-43F0-BC12-E6F099A60B3A}"/>
    <dgm:cxn modelId="{02F52122-9CA4-4394-974C-A0E66B4AFA34}" type="presOf" srcId="{9E8B656C-09E4-4159-9DC1-DCBC76F6B06A}" destId="{39ECAD28-0F69-4329-A09A-5763B5E2A958}" srcOrd="1" destOrd="0" presId="urn:microsoft.com/office/officeart/2016/7/layout/LinearBlockProcessNumbered"/>
    <dgm:cxn modelId="{2E60A231-FC59-4210-AD9C-93AF359098DF}" type="presOf" srcId="{1EA842EB-0C90-4FFA-BCA1-D00D92521B00}" destId="{CEC59B9E-A53B-4F9F-87F4-A9D2346ECEE1}" srcOrd="1" destOrd="0" presId="urn:microsoft.com/office/officeart/2016/7/layout/LinearBlockProcessNumbered"/>
    <dgm:cxn modelId="{D84CC55B-C8F2-4961-BFE9-FACA7B6DBAC7}" srcId="{7B7A3F98-471F-48C7-B333-35A5D2948BBF}" destId="{6F604201-CDFE-43EC-AE72-A3C4359831B4}" srcOrd="1" destOrd="0" parTransId="{23BD5289-3C3A-4A94-91D4-EC1E4C131723}" sibTransId="{BA7147EE-9221-47C8-8319-6C776CC69FB9}"/>
    <dgm:cxn modelId="{B7E3DE6C-6F07-478C-95ED-EF9D536ED8AE}" type="presOf" srcId="{6F604201-CDFE-43EC-AE72-A3C4359831B4}" destId="{28C59AA5-DA4E-4BE0-AE0F-E4D5FCCE34A6}" srcOrd="1" destOrd="0" presId="urn:microsoft.com/office/officeart/2016/7/layout/LinearBlockProcessNumbered"/>
    <dgm:cxn modelId="{93BCF055-3D63-40EF-8C83-076349B5E4C7}" srcId="{7B7A3F98-471F-48C7-B333-35A5D2948BBF}" destId="{9E8B656C-09E4-4159-9DC1-DCBC76F6B06A}" srcOrd="2" destOrd="0" parTransId="{8C6E06EE-5C0C-41E1-A801-3B2B8E24CE09}" sibTransId="{F94A43DA-C2B6-446C-8587-23FAFC7027B2}"/>
    <dgm:cxn modelId="{23F9EEC2-BB3D-46F9-BB1B-D4D4FC7E5A8B}" type="presOf" srcId="{9E8B656C-09E4-4159-9DC1-DCBC76F6B06A}" destId="{8AD6AC37-C90B-47A4-8E43-B9BBBF42BCB2}" srcOrd="0" destOrd="0" presId="urn:microsoft.com/office/officeart/2016/7/layout/LinearBlockProcessNumbered"/>
    <dgm:cxn modelId="{46700ED2-4DDE-466E-8D17-5D9760D1E3F7}" type="presOf" srcId="{6F604201-CDFE-43EC-AE72-A3C4359831B4}" destId="{524E79A7-DEF2-4F4C-98D6-DA9DBDF980AF}" srcOrd="0" destOrd="0" presId="urn:microsoft.com/office/officeart/2016/7/layout/LinearBlockProcessNumbered"/>
    <dgm:cxn modelId="{E557DCD6-A66E-4678-8D3C-C8BB08AE387F}" type="presOf" srcId="{F94A43DA-C2B6-446C-8587-23FAFC7027B2}" destId="{C31E97F7-0B1C-4DBC-8291-7FF2B125B81B}" srcOrd="0" destOrd="0" presId="urn:microsoft.com/office/officeart/2016/7/layout/LinearBlockProcessNumbered"/>
    <dgm:cxn modelId="{29355FD8-B873-42F2-97DE-F98AB5AF3277}" type="presOf" srcId="{BA7147EE-9221-47C8-8319-6C776CC69FB9}" destId="{65642FB5-43D1-4980-8C80-BD6ECF065322}" srcOrd="0" destOrd="0" presId="urn:microsoft.com/office/officeart/2016/7/layout/LinearBlockProcessNumbered"/>
    <dgm:cxn modelId="{A77E52E8-43B0-4BD6-9D20-C0E96C87E0B4}" type="presOf" srcId="{7B7A3F98-471F-48C7-B333-35A5D2948BBF}" destId="{9D1254A5-077B-4A6F-BF01-40884DD8F3ED}" srcOrd="0" destOrd="0" presId="urn:microsoft.com/office/officeart/2016/7/layout/LinearBlockProcessNumbered"/>
    <dgm:cxn modelId="{19B75CEA-BAD1-42CB-B245-20DAB75A11D7}" type="presOf" srcId="{40C5D851-3CEA-43F0-BC12-E6F099A60B3A}" destId="{870663FC-76EA-4B3E-9831-ADAA422710DB}" srcOrd="0" destOrd="0" presId="urn:microsoft.com/office/officeart/2016/7/layout/LinearBlockProcessNumbered"/>
    <dgm:cxn modelId="{B26D61EF-256D-4459-9ED7-153777AADBA5}" type="presOf" srcId="{1EA842EB-0C90-4FFA-BCA1-D00D92521B00}" destId="{FB611FAC-EE9B-41AA-89B8-381B452BDABD}" srcOrd="0" destOrd="0" presId="urn:microsoft.com/office/officeart/2016/7/layout/LinearBlockProcessNumbered"/>
    <dgm:cxn modelId="{C77EFC14-AB3F-431C-952D-E118D4591987}" type="presParOf" srcId="{9D1254A5-077B-4A6F-BF01-40884DD8F3ED}" destId="{5C200758-ABA3-4AB6-A5D7-CB9AD275E4D8}" srcOrd="0" destOrd="0" presId="urn:microsoft.com/office/officeart/2016/7/layout/LinearBlockProcessNumbered"/>
    <dgm:cxn modelId="{99FB7F82-ADBA-4631-841C-5CD0A20486A7}" type="presParOf" srcId="{5C200758-ABA3-4AB6-A5D7-CB9AD275E4D8}" destId="{FB611FAC-EE9B-41AA-89B8-381B452BDABD}" srcOrd="0" destOrd="0" presId="urn:microsoft.com/office/officeart/2016/7/layout/LinearBlockProcessNumbered"/>
    <dgm:cxn modelId="{F5D7B3DA-8DC5-41B1-844D-FFA22F43FAD3}" type="presParOf" srcId="{5C200758-ABA3-4AB6-A5D7-CB9AD275E4D8}" destId="{870663FC-76EA-4B3E-9831-ADAA422710DB}" srcOrd="1" destOrd="0" presId="urn:microsoft.com/office/officeart/2016/7/layout/LinearBlockProcessNumbered"/>
    <dgm:cxn modelId="{6F2B81AA-2E64-41A2-A565-8301BE219008}" type="presParOf" srcId="{5C200758-ABA3-4AB6-A5D7-CB9AD275E4D8}" destId="{CEC59B9E-A53B-4F9F-87F4-A9D2346ECEE1}" srcOrd="2" destOrd="0" presId="urn:microsoft.com/office/officeart/2016/7/layout/LinearBlockProcessNumbered"/>
    <dgm:cxn modelId="{AD02F044-4B2B-47F0-BF73-5F8F56B989A2}" type="presParOf" srcId="{9D1254A5-077B-4A6F-BF01-40884DD8F3ED}" destId="{7FEF880D-DADD-4813-8A6F-3DEB592F468B}" srcOrd="1" destOrd="0" presId="urn:microsoft.com/office/officeart/2016/7/layout/LinearBlockProcessNumbered"/>
    <dgm:cxn modelId="{51505B3A-3E0B-416F-AFAC-2D33094A2711}" type="presParOf" srcId="{9D1254A5-077B-4A6F-BF01-40884DD8F3ED}" destId="{9B8F72FF-BBAB-4190-9707-81A737F538CC}" srcOrd="2" destOrd="0" presId="urn:microsoft.com/office/officeart/2016/7/layout/LinearBlockProcessNumbered"/>
    <dgm:cxn modelId="{96182FAF-59FC-4B8C-8876-A32487A2DB21}" type="presParOf" srcId="{9B8F72FF-BBAB-4190-9707-81A737F538CC}" destId="{524E79A7-DEF2-4F4C-98D6-DA9DBDF980AF}" srcOrd="0" destOrd="0" presId="urn:microsoft.com/office/officeart/2016/7/layout/LinearBlockProcessNumbered"/>
    <dgm:cxn modelId="{C2F38DD9-783E-4725-98F5-D485AC0DF7AB}" type="presParOf" srcId="{9B8F72FF-BBAB-4190-9707-81A737F538CC}" destId="{65642FB5-43D1-4980-8C80-BD6ECF065322}" srcOrd="1" destOrd="0" presId="urn:microsoft.com/office/officeart/2016/7/layout/LinearBlockProcessNumbered"/>
    <dgm:cxn modelId="{E8FF31B8-C26A-47CF-8CA0-55D759B5576B}" type="presParOf" srcId="{9B8F72FF-BBAB-4190-9707-81A737F538CC}" destId="{28C59AA5-DA4E-4BE0-AE0F-E4D5FCCE34A6}" srcOrd="2" destOrd="0" presId="urn:microsoft.com/office/officeart/2016/7/layout/LinearBlockProcessNumbered"/>
    <dgm:cxn modelId="{832D2829-A406-449F-BEC6-D8E42D49A46F}" type="presParOf" srcId="{9D1254A5-077B-4A6F-BF01-40884DD8F3ED}" destId="{CC0D0893-50A0-4995-956F-99625D869AFC}" srcOrd="3" destOrd="0" presId="urn:microsoft.com/office/officeart/2016/7/layout/LinearBlockProcessNumbered"/>
    <dgm:cxn modelId="{892F33D2-8526-45DE-B129-0D0E30A1EA51}" type="presParOf" srcId="{9D1254A5-077B-4A6F-BF01-40884DD8F3ED}" destId="{7B15B554-1C3E-416F-8189-487A7B47CD22}" srcOrd="4" destOrd="0" presId="urn:microsoft.com/office/officeart/2016/7/layout/LinearBlockProcessNumbered"/>
    <dgm:cxn modelId="{1586DD3F-C19A-4E7E-9260-E2FF6E6696DE}" type="presParOf" srcId="{7B15B554-1C3E-416F-8189-487A7B47CD22}" destId="{8AD6AC37-C90B-47A4-8E43-B9BBBF42BCB2}" srcOrd="0" destOrd="0" presId="urn:microsoft.com/office/officeart/2016/7/layout/LinearBlockProcessNumbered"/>
    <dgm:cxn modelId="{D7C93128-2C68-40D6-B553-36D81A4CF683}" type="presParOf" srcId="{7B15B554-1C3E-416F-8189-487A7B47CD22}" destId="{C31E97F7-0B1C-4DBC-8291-7FF2B125B81B}" srcOrd="1" destOrd="0" presId="urn:microsoft.com/office/officeart/2016/7/layout/LinearBlockProcessNumbered"/>
    <dgm:cxn modelId="{CEEC6BE4-8044-4077-AC87-8606618ECD5B}" type="presParOf" srcId="{7B15B554-1C3E-416F-8189-487A7B47CD22}" destId="{39ECAD28-0F69-4329-A09A-5763B5E2A958}"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82D3877-A63F-4170-9A6A-82460E57CE64}"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ZA"/>
        </a:p>
      </dgm:t>
    </dgm:pt>
    <dgm:pt modelId="{C6C10BDA-2228-4419-9CC6-8D43E7C7FA87}">
      <dgm:prSet phldrT="[Text]"/>
      <dgm:spPr/>
      <dgm:t>
        <a:bodyPr/>
        <a:lstStyle/>
        <a:p>
          <a:r>
            <a:rPr lang="en-US" dirty="0">
              <a:latin typeface="+mj-lt"/>
            </a:rPr>
            <a:t>DCI’s</a:t>
          </a:r>
          <a:endParaRPr lang="en-ZA" dirty="0">
            <a:latin typeface="+mj-lt"/>
          </a:endParaRPr>
        </a:p>
      </dgm:t>
    </dgm:pt>
    <dgm:pt modelId="{42067F14-0157-4E38-B23F-415180DFD47D}" type="parTrans" cxnId="{27AFE118-49BD-4805-B333-6DA304DD618A}">
      <dgm:prSet/>
      <dgm:spPr/>
      <dgm:t>
        <a:bodyPr/>
        <a:lstStyle/>
        <a:p>
          <a:endParaRPr lang="en-ZA">
            <a:latin typeface="+mj-lt"/>
          </a:endParaRPr>
        </a:p>
      </dgm:t>
    </dgm:pt>
    <dgm:pt modelId="{896757AC-6F89-465C-B32B-BC7B18DC80E9}" type="sibTrans" cxnId="{27AFE118-49BD-4805-B333-6DA304DD618A}">
      <dgm:prSet/>
      <dgm:spPr/>
      <dgm:t>
        <a:bodyPr/>
        <a:lstStyle/>
        <a:p>
          <a:endParaRPr lang="en-ZA">
            <a:latin typeface="+mj-lt"/>
          </a:endParaRPr>
        </a:p>
      </dgm:t>
    </dgm:pt>
    <dgm:pt modelId="{BABA278B-2AC6-4F96-A0D9-2BB3B9155139}">
      <dgm:prSet phldrT="[Text]"/>
      <dgm:spPr/>
      <dgm:t>
        <a:bodyPr/>
        <a:lstStyle/>
        <a:p>
          <a:r>
            <a:rPr lang="en-US" dirty="0">
              <a:latin typeface="+mj-lt"/>
            </a:rPr>
            <a:t>Phenomenon</a:t>
          </a:r>
          <a:endParaRPr lang="en-ZA" dirty="0">
            <a:latin typeface="+mj-lt"/>
          </a:endParaRPr>
        </a:p>
      </dgm:t>
    </dgm:pt>
    <dgm:pt modelId="{DB799099-99E4-420C-8A9C-08E258ADA43A}" type="parTrans" cxnId="{BB7E042C-FE96-40E3-BE50-6651DC25AD55}">
      <dgm:prSet/>
      <dgm:spPr/>
      <dgm:t>
        <a:bodyPr/>
        <a:lstStyle/>
        <a:p>
          <a:endParaRPr lang="en-ZA">
            <a:latin typeface="+mj-lt"/>
          </a:endParaRPr>
        </a:p>
      </dgm:t>
    </dgm:pt>
    <dgm:pt modelId="{719C334B-AE13-4AE0-93A9-FE89C5925E05}" type="sibTrans" cxnId="{BB7E042C-FE96-40E3-BE50-6651DC25AD55}">
      <dgm:prSet/>
      <dgm:spPr/>
      <dgm:t>
        <a:bodyPr/>
        <a:lstStyle/>
        <a:p>
          <a:endParaRPr lang="en-ZA">
            <a:latin typeface="+mj-lt"/>
          </a:endParaRPr>
        </a:p>
      </dgm:t>
    </dgm:pt>
    <dgm:pt modelId="{F0A242C6-000E-4A9D-BEF1-49FBC0BCC392}">
      <dgm:prSet phldrT="[Text]"/>
      <dgm:spPr/>
      <dgm:t>
        <a:bodyPr/>
        <a:lstStyle/>
        <a:p>
          <a:r>
            <a:rPr lang="en-US" dirty="0">
              <a:latin typeface="+mj-lt"/>
            </a:rPr>
            <a:t>Design Challenge</a:t>
          </a:r>
          <a:endParaRPr lang="en-ZA" dirty="0">
            <a:latin typeface="+mj-lt"/>
          </a:endParaRPr>
        </a:p>
      </dgm:t>
    </dgm:pt>
    <dgm:pt modelId="{BCE2DA99-43F9-4402-A79D-C6E2E6AF8F33}" type="parTrans" cxnId="{B1305CD7-1FDE-4835-BB5E-F13BE887FBF5}">
      <dgm:prSet/>
      <dgm:spPr/>
      <dgm:t>
        <a:bodyPr/>
        <a:lstStyle/>
        <a:p>
          <a:endParaRPr lang="en-ZA">
            <a:latin typeface="+mj-lt"/>
          </a:endParaRPr>
        </a:p>
      </dgm:t>
    </dgm:pt>
    <dgm:pt modelId="{F82A16B3-8DE9-431B-B497-528A6EA53A2E}" type="sibTrans" cxnId="{B1305CD7-1FDE-4835-BB5E-F13BE887FBF5}">
      <dgm:prSet/>
      <dgm:spPr/>
      <dgm:t>
        <a:bodyPr/>
        <a:lstStyle/>
        <a:p>
          <a:endParaRPr lang="en-ZA">
            <a:latin typeface="+mj-lt"/>
          </a:endParaRPr>
        </a:p>
      </dgm:t>
    </dgm:pt>
    <dgm:pt modelId="{AAFE093A-22FB-4004-89DE-00F43FB6D69F}" type="pres">
      <dgm:prSet presAssocID="{882D3877-A63F-4170-9A6A-82460E57CE64}" presName="diagram" presStyleCnt="0">
        <dgm:presLayoutVars>
          <dgm:dir/>
          <dgm:resizeHandles val="exact"/>
        </dgm:presLayoutVars>
      </dgm:prSet>
      <dgm:spPr/>
    </dgm:pt>
    <dgm:pt modelId="{12C571D1-CCA3-4FF0-ACB9-64EE90223480}" type="pres">
      <dgm:prSet presAssocID="{C6C10BDA-2228-4419-9CC6-8D43E7C7FA87}" presName="node" presStyleLbl="node1" presStyleIdx="0" presStyleCnt="3" custLinFactNeighborX="1575">
        <dgm:presLayoutVars>
          <dgm:bulletEnabled val="1"/>
        </dgm:presLayoutVars>
      </dgm:prSet>
      <dgm:spPr/>
    </dgm:pt>
    <dgm:pt modelId="{3D3E4F43-9162-4036-82E3-1A4E0CB2B2E6}" type="pres">
      <dgm:prSet presAssocID="{896757AC-6F89-465C-B32B-BC7B18DC80E9}" presName="sibTrans" presStyleCnt="0"/>
      <dgm:spPr/>
    </dgm:pt>
    <dgm:pt modelId="{AEEB98CA-7C34-4964-AEE0-B176A320AA65}" type="pres">
      <dgm:prSet presAssocID="{BABA278B-2AC6-4F96-A0D9-2BB3B9155139}" presName="node" presStyleLbl="node1" presStyleIdx="1" presStyleCnt="3">
        <dgm:presLayoutVars>
          <dgm:bulletEnabled val="1"/>
        </dgm:presLayoutVars>
      </dgm:prSet>
      <dgm:spPr/>
    </dgm:pt>
    <dgm:pt modelId="{F37C2156-7CF9-4C5A-8388-D41DA61B8948}" type="pres">
      <dgm:prSet presAssocID="{719C334B-AE13-4AE0-93A9-FE89C5925E05}" presName="sibTrans" presStyleCnt="0"/>
      <dgm:spPr/>
    </dgm:pt>
    <dgm:pt modelId="{6CF3A369-5643-4325-AF75-3B1F5F45046F}" type="pres">
      <dgm:prSet presAssocID="{F0A242C6-000E-4A9D-BEF1-49FBC0BCC392}" presName="node" presStyleLbl="node1" presStyleIdx="2" presStyleCnt="3">
        <dgm:presLayoutVars>
          <dgm:bulletEnabled val="1"/>
        </dgm:presLayoutVars>
      </dgm:prSet>
      <dgm:spPr/>
    </dgm:pt>
  </dgm:ptLst>
  <dgm:cxnLst>
    <dgm:cxn modelId="{5217650C-B54E-4DB7-BC9A-F65AD0EC91A0}" type="presOf" srcId="{882D3877-A63F-4170-9A6A-82460E57CE64}" destId="{AAFE093A-22FB-4004-89DE-00F43FB6D69F}" srcOrd="0" destOrd="0" presId="urn:microsoft.com/office/officeart/2005/8/layout/default"/>
    <dgm:cxn modelId="{27AFE118-49BD-4805-B333-6DA304DD618A}" srcId="{882D3877-A63F-4170-9A6A-82460E57CE64}" destId="{C6C10BDA-2228-4419-9CC6-8D43E7C7FA87}" srcOrd="0" destOrd="0" parTransId="{42067F14-0157-4E38-B23F-415180DFD47D}" sibTransId="{896757AC-6F89-465C-B32B-BC7B18DC80E9}"/>
    <dgm:cxn modelId="{BB7E042C-FE96-40E3-BE50-6651DC25AD55}" srcId="{882D3877-A63F-4170-9A6A-82460E57CE64}" destId="{BABA278B-2AC6-4F96-A0D9-2BB3B9155139}" srcOrd="1" destOrd="0" parTransId="{DB799099-99E4-420C-8A9C-08E258ADA43A}" sibTransId="{719C334B-AE13-4AE0-93A9-FE89C5925E05}"/>
    <dgm:cxn modelId="{A962B63B-E9DE-4742-ABA2-9E5B5D7F155E}" type="presOf" srcId="{F0A242C6-000E-4A9D-BEF1-49FBC0BCC392}" destId="{6CF3A369-5643-4325-AF75-3B1F5F45046F}" srcOrd="0" destOrd="0" presId="urn:microsoft.com/office/officeart/2005/8/layout/default"/>
    <dgm:cxn modelId="{71F48650-C33B-44F4-A805-F4ECF77E1DED}" type="presOf" srcId="{BABA278B-2AC6-4F96-A0D9-2BB3B9155139}" destId="{AEEB98CA-7C34-4964-AEE0-B176A320AA65}" srcOrd="0" destOrd="0" presId="urn:microsoft.com/office/officeart/2005/8/layout/default"/>
    <dgm:cxn modelId="{B1305CD7-1FDE-4835-BB5E-F13BE887FBF5}" srcId="{882D3877-A63F-4170-9A6A-82460E57CE64}" destId="{F0A242C6-000E-4A9D-BEF1-49FBC0BCC392}" srcOrd="2" destOrd="0" parTransId="{BCE2DA99-43F9-4402-A79D-C6E2E6AF8F33}" sibTransId="{F82A16B3-8DE9-431B-B497-528A6EA53A2E}"/>
    <dgm:cxn modelId="{A0E715FC-7BCF-442A-B19E-46084D06250E}" type="presOf" srcId="{C6C10BDA-2228-4419-9CC6-8D43E7C7FA87}" destId="{12C571D1-CCA3-4FF0-ACB9-64EE90223480}" srcOrd="0" destOrd="0" presId="urn:microsoft.com/office/officeart/2005/8/layout/default"/>
    <dgm:cxn modelId="{0F5E7D6C-3E53-4FF4-9435-B67218D04298}" type="presParOf" srcId="{AAFE093A-22FB-4004-89DE-00F43FB6D69F}" destId="{12C571D1-CCA3-4FF0-ACB9-64EE90223480}" srcOrd="0" destOrd="0" presId="urn:microsoft.com/office/officeart/2005/8/layout/default"/>
    <dgm:cxn modelId="{13232CE2-7076-4961-8953-A450CA99024F}" type="presParOf" srcId="{AAFE093A-22FB-4004-89DE-00F43FB6D69F}" destId="{3D3E4F43-9162-4036-82E3-1A4E0CB2B2E6}" srcOrd="1" destOrd="0" presId="urn:microsoft.com/office/officeart/2005/8/layout/default"/>
    <dgm:cxn modelId="{3B1CA4D2-1704-48BF-819A-7F036B6C9D67}" type="presParOf" srcId="{AAFE093A-22FB-4004-89DE-00F43FB6D69F}" destId="{AEEB98CA-7C34-4964-AEE0-B176A320AA65}" srcOrd="2" destOrd="0" presId="urn:microsoft.com/office/officeart/2005/8/layout/default"/>
    <dgm:cxn modelId="{EBB0E30C-78A7-4DB0-94DD-26643A0F90ED}" type="presParOf" srcId="{AAFE093A-22FB-4004-89DE-00F43FB6D69F}" destId="{F37C2156-7CF9-4C5A-8388-D41DA61B8948}" srcOrd="3" destOrd="0" presId="urn:microsoft.com/office/officeart/2005/8/layout/default"/>
    <dgm:cxn modelId="{5D624055-CDF6-4719-9E53-AEADAF940164}" type="presParOf" srcId="{AAFE093A-22FB-4004-89DE-00F43FB6D69F}" destId="{6CF3A369-5643-4325-AF75-3B1F5F45046F}"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11FAC-EE9B-41AA-89B8-381B452BDABD}">
      <dsp:nvSpPr>
        <dsp:cNvPr id="0" name=""/>
        <dsp:cNvSpPr/>
      </dsp:nvSpPr>
      <dsp:spPr>
        <a:xfrm>
          <a:off x="12022" y="479084"/>
          <a:ext cx="2386905" cy="2864286"/>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73" tIns="0" rIns="235773" bIns="330200" numCol="1" spcCol="1270" anchor="t" anchorCtr="0">
          <a:noAutofit/>
        </a:bodyPr>
        <a:lstStyle/>
        <a:p>
          <a:pPr marL="0" lvl="0" indent="0" algn="l" defTabSz="1066800">
            <a:lnSpc>
              <a:spcPct val="90000"/>
            </a:lnSpc>
            <a:spcBef>
              <a:spcPct val="0"/>
            </a:spcBef>
            <a:spcAft>
              <a:spcPct val="35000"/>
            </a:spcAft>
            <a:buNone/>
          </a:pPr>
          <a:r>
            <a:rPr lang="en-US" sz="2400" kern="1200" dirty="0">
              <a:latin typeface="+mj-lt"/>
            </a:rPr>
            <a:t>What is 1 thing you know for sure about the NGSS?</a:t>
          </a:r>
        </a:p>
      </dsp:txBody>
      <dsp:txXfrm>
        <a:off x="12022" y="1624799"/>
        <a:ext cx="2386905" cy="1718571"/>
      </dsp:txXfrm>
    </dsp:sp>
    <dsp:sp modelId="{870663FC-76EA-4B3E-9831-ADAA422710DB}">
      <dsp:nvSpPr>
        <dsp:cNvPr id="0" name=""/>
        <dsp:cNvSpPr/>
      </dsp:nvSpPr>
      <dsp:spPr>
        <a:xfrm>
          <a:off x="589" y="460896"/>
          <a:ext cx="2386905" cy="1145714"/>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5773" tIns="165100" rIns="235773" bIns="165100" numCol="1" spcCol="1270" anchor="ctr" anchorCtr="0">
          <a:noAutofit/>
        </a:bodyPr>
        <a:lstStyle/>
        <a:p>
          <a:pPr marL="0" lvl="0" indent="0" algn="l" defTabSz="2578100">
            <a:lnSpc>
              <a:spcPct val="90000"/>
            </a:lnSpc>
            <a:spcBef>
              <a:spcPct val="0"/>
            </a:spcBef>
            <a:spcAft>
              <a:spcPct val="35000"/>
            </a:spcAft>
            <a:buNone/>
          </a:pPr>
          <a:r>
            <a:rPr lang="en-US" sz="5800" kern="1200">
              <a:latin typeface="+mj-lt"/>
            </a:rPr>
            <a:t>01</a:t>
          </a:r>
          <a:endParaRPr lang="en-US" sz="5800" kern="1200" dirty="0">
            <a:latin typeface="+mj-lt"/>
          </a:endParaRPr>
        </a:p>
      </dsp:txBody>
      <dsp:txXfrm>
        <a:off x="589" y="460896"/>
        <a:ext cx="2386905" cy="1145714"/>
      </dsp:txXfrm>
    </dsp:sp>
    <dsp:sp modelId="{524E79A7-DEF2-4F4C-98D6-DA9DBDF980AF}">
      <dsp:nvSpPr>
        <dsp:cNvPr id="0" name=""/>
        <dsp:cNvSpPr/>
      </dsp:nvSpPr>
      <dsp:spPr>
        <a:xfrm>
          <a:off x="2578447" y="460896"/>
          <a:ext cx="2386905" cy="2864286"/>
        </a:xfrm>
        <a:prstGeom prst="rect">
          <a:avLst/>
        </a:prstGeom>
        <a:solidFill>
          <a:schemeClr val="accent2">
            <a:hueOff val="2927704"/>
            <a:satOff val="-2235"/>
            <a:lumOff val="15198"/>
            <a:alphaOff val="0"/>
          </a:schemeClr>
        </a:solidFill>
        <a:ln w="15875" cap="flat" cmpd="sng" algn="ctr">
          <a:solidFill>
            <a:schemeClr val="accent2">
              <a:hueOff val="2927704"/>
              <a:satOff val="-2235"/>
              <a:lumOff val="151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73" tIns="0" rIns="235773" bIns="330200" numCol="1" spcCol="1270" anchor="t" anchorCtr="0">
          <a:noAutofit/>
        </a:bodyPr>
        <a:lstStyle/>
        <a:p>
          <a:pPr marL="0" lvl="0" indent="0" algn="l" defTabSz="1066800">
            <a:lnSpc>
              <a:spcPct val="90000"/>
            </a:lnSpc>
            <a:spcBef>
              <a:spcPct val="0"/>
            </a:spcBef>
            <a:spcAft>
              <a:spcPct val="35000"/>
            </a:spcAft>
            <a:buNone/>
          </a:pPr>
          <a:r>
            <a:rPr lang="en-US" sz="2400" kern="1200" dirty="0">
              <a:latin typeface="+mj-lt"/>
            </a:rPr>
            <a:t>What is 1 question you have about the NGSS?</a:t>
          </a:r>
        </a:p>
      </dsp:txBody>
      <dsp:txXfrm>
        <a:off x="2578447" y="1606611"/>
        <a:ext cx="2386905" cy="1718571"/>
      </dsp:txXfrm>
    </dsp:sp>
    <dsp:sp modelId="{65642FB5-43D1-4980-8C80-BD6ECF065322}">
      <dsp:nvSpPr>
        <dsp:cNvPr id="0" name=""/>
        <dsp:cNvSpPr/>
      </dsp:nvSpPr>
      <dsp:spPr>
        <a:xfrm>
          <a:off x="2578447" y="460896"/>
          <a:ext cx="2386905" cy="1145714"/>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5773" tIns="165100" rIns="235773" bIns="165100" numCol="1" spcCol="1270" anchor="ctr" anchorCtr="0">
          <a:noAutofit/>
        </a:bodyPr>
        <a:lstStyle/>
        <a:p>
          <a:pPr marL="0" lvl="0" indent="0" algn="l" defTabSz="2578100">
            <a:lnSpc>
              <a:spcPct val="90000"/>
            </a:lnSpc>
            <a:spcBef>
              <a:spcPct val="0"/>
            </a:spcBef>
            <a:spcAft>
              <a:spcPct val="35000"/>
            </a:spcAft>
            <a:buNone/>
          </a:pPr>
          <a:r>
            <a:rPr lang="en-US" sz="5800" kern="1200">
              <a:latin typeface="+mj-lt"/>
            </a:rPr>
            <a:t>02</a:t>
          </a:r>
        </a:p>
      </dsp:txBody>
      <dsp:txXfrm>
        <a:off x="2578447" y="460896"/>
        <a:ext cx="2386905" cy="1145714"/>
      </dsp:txXfrm>
    </dsp:sp>
    <dsp:sp modelId="{8AD6AC37-C90B-47A4-8E43-B9BBBF42BCB2}">
      <dsp:nvSpPr>
        <dsp:cNvPr id="0" name=""/>
        <dsp:cNvSpPr/>
      </dsp:nvSpPr>
      <dsp:spPr>
        <a:xfrm>
          <a:off x="5156305" y="460896"/>
          <a:ext cx="2386905" cy="2864286"/>
        </a:xfrm>
        <a:prstGeom prst="rect">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73" tIns="0" rIns="235773" bIns="330200" numCol="1" spcCol="1270" anchor="t" anchorCtr="0">
          <a:noAutofit/>
        </a:bodyPr>
        <a:lstStyle/>
        <a:p>
          <a:pPr marL="0" lvl="0" indent="0" algn="l" defTabSz="1066800">
            <a:lnSpc>
              <a:spcPct val="90000"/>
            </a:lnSpc>
            <a:spcBef>
              <a:spcPct val="0"/>
            </a:spcBef>
            <a:spcAft>
              <a:spcPct val="35000"/>
            </a:spcAft>
            <a:buNone/>
          </a:pPr>
          <a:r>
            <a:rPr lang="en-US" sz="2400" kern="1200" dirty="0">
              <a:latin typeface="+mj-lt"/>
            </a:rPr>
            <a:t>How is NGSS different?</a:t>
          </a:r>
        </a:p>
      </dsp:txBody>
      <dsp:txXfrm>
        <a:off x="5156305" y="1606611"/>
        <a:ext cx="2386905" cy="1718571"/>
      </dsp:txXfrm>
    </dsp:sp>
    <dsp:sp modelId="{C31E97F7-0B1C-4DBC-8291-7FF2B125B81B}">
      <dsp:nvSpPr>
        <dsp:cNvPr id="0" name=""/>
        <dsp:cNvSpPr/>
      </dsp:nvSpPr>
      <dsp:spPr>
        <a:xfrm>
          <a:off x="5156305" y="460896"/>
          <a:ext cx="2386905" cy="1145714"/>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5773" tIns="165100" rIns="235773" bIns="165100" numCol="1" spcCol="1270" anchor="ctr" anchorCtr="0">
          <a:noAutofit/>
        </a:bodyPr>
        <a:lstStyle/>
        <a:p>
          <a:pPr marL="0" lvl="0" indent="0" algn="l" defTabSz="2578100">
            <a:lnSpc>
              <a:spcPct val="90000"/>
            </a:lnSpc>
            <a:spcBef>
              <a:spcPct val="0"/>
            </a:spcBef>
            <a:spcAft>
              <a:spcPct val="35000"/>
            </a:spcAft>
            <a:buNone/>
          </a:pPr>
          <a:r>
            <a:rPr lang="en-US" sz="5800" kern="1200">
              <a:latin typeface="+mj-lt"/>
            </a:rPr>
            <a:t>03</a:t>
          </a:r>
        </a:p>
      </dsp:txBody>
      <dsp:txXfrm>
        <a:off x="5156305" y="460896"/>
        <a:ext cx="2386905" cy="11457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25F91-09B5-49B6-8B05-858E5B50C829}">
      <dsp:nvSpPr>
        <dsp:cNvPr id="0" name=""/>
        <dsp:cNvSpPr/>
      </dsp:nvSpPr>
      <dsp:spPr>
        <a:xfrm>
          <a:off x="6893" y="0"/>
          <a:ext cx="3454586" cy="1473820"/>
        </a:xfrm>
        <a:prstGeom prst="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j-lt"/>
            </a:rPr>
            <a:t>K-12 Science Education Should Reflect the Interconnected Nature of Science as it is Practiced and Experienced in the Real World.</a:t>
          </a:r>
          <a:endParaRPr lang="en-US" sz="2000" kern="1200" dirty="0">
            <a:latin typeface="+mj-lt"/>
          </a:endParaRPr>
        </a:p>
      </dsp:txBody>
      <dsp:txXfrm>
        <a:off x="6893" y="0"/>
        <a:ext cx="3454586" cy="1473820"/>
      </dsp:txXfrm>
    </dsp:sp>
    <dsp:sp modelId="{19F2E201-2B9D-471A-BD5E-5F8FC18DDEC1}">
      <dsp:nvSpPr>
        <dsp:cNvPr id="0" name=""/>
        <dsp:cNvSpPr/>
      </dsp:nvSpPr>
      <dsp:spPr>
        <a:xfrm>
          <a:off x="3707116" y="15620"/>
          <a:ext cx="2456367" cy="1473820"/>
        </a:xfrm>
        <a:prstGeom prst="rect">
          <a:avLst/>
        </a:prstGeom>
        <a:solidFill>
          <a:schemeClr val="accent3">
            <a:lumMod val="75000"/>
          </a:schemeClr>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j-lt"/>
            </a:rPr>
            <a:t>The Next Generation Science Standards are student performance expectations – NOT curriculum.</a:t>
          </a:r>
          <a:endParaRPr lang="en-US" sz="2000" kern="1200" dirty="0">
            <a:latin typeface="+mj-lt"/>
          </a:endParaRPr>
        </a:p>
      </dsp:txBody>
      <dsp:txXfrm>
        <a:off x="3707116" y="15620"/>
        <a:ext cx="2456367" cy="1473820"/>
      </dsp:txXfrm>
    </dsp:sp>
    <dsp:sp modelId="{94EA6EA9-B381-4619-BB3C-7489B605D53D}">
      <dsp:nvSpPr>
        <dsp:cNvPr id="0" name=""/>
        <dsp:cNvSpPr/>
      </dsp:nvSpPr>
      <dsp:spPr>
        <a:xfrm>
          <a:off x="6409120" y="15620"/>
          <a:ext cx="2456367" cy="1473820"/>
        </a:xfrm>
        <a:prstGeom prst="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j-lt"/>
            </a:rPr>
            <a:t>The science concepts in the NGSS build coherently from K-12.</a:t>
          </a:r>
          <a:endParaRPr lang="en-US" sz="2000" kern="1200" dirty="0">
            <a:latin typeface="+mj-lt"/>
          </a:endParaRPr>
        </a:p>
      </dsp:txBody>
      <dsp:txXfrm>
        <a:off x="6409120" y="15620"/>
        <a:ext cx="2456367" cy="1473820"/>
      </dsp:txXfrm>
    </dsp:sp>
    <dsp:sp modelId="{D6927177-1916-4146-A867-3538BBC55339}">
      <dsp:nvSpPr>
        <dsp:cNvPr id="0" name=""/>
        <dsp:cNvSpPr/>
      </dsp:nvSpPr>
      <dsp:spPr>
        <a:xfrm>
          <a:off x="464244" y="1735077"/>
          <a:ext cx="2766999" cy="1473820"/>
        </a:xfrm>
        <a:prstGeom prst="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j-lt"/>
            </a:rPr>
            <a:t>The NGSS Focus on Deeper Understanding of Content as well as Application of Content.</a:t>
          </a:r>
          <a:endParaRPr lang="en-US" sz="2000" kern="1200" dirty="0">
            <a:latin typeface="+mj-lt"/>
          </a:endParaRPr>
        </a:p>
      </dsp:txBody>
      <dsp:txXfrm>
        <a:off x="464244" y="1735077"/>
        <a:ext cx="2766999" cy="1473820"/>
      </dsp:txXfrm>
    </dsp:sp>
    <dsp:sp modelId="{0F3A90E7-6428-44AB-9994-596A12244446}">
      <dsp:nvSpPr>
        <dsp:cNvPr id="0" name=""/>
        <dsp:cNvSpPr/>
      </dsp:nvSpPr>
      <dsp:spPr>
        <a:xfrm>
          <a:off x="3578476" y="1735077"/>
          <a:ext cx="2456367" cy="1473820"/>
        </a:xfrm>
        <a:prstGeom prst="rect">
          <a:avLst/>
        </a:prstGeom>
        <a:solidFill>
          <a:schemeClr val="accent3"/>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latin typeface="+mj-lt"/>
            </a:rPr>
            <a:t>Science and Engineering are Integrated in the NGSS from K–12.</a:t>
          </a:r>
          <a:endParaRPr lang="en-US" sz="2000" kern="1200">
            <a:latin typeface="+mj-lt"/>
          </a:endParaRPr>
        </a:p>
      </dsp:txBody>
      <dsp:txXfrm>
        <a:off x="3578476" y="1735077"/>
        <a:ext cx="2456367" cy="1473820"/>
      </dsp:txXfrm>
    </dsp:sp>
    <dsp:sp modelId="{C47A6415-AF63-45DE-8EF2-4060A3FB1E8A}">
      <dsp:nvSpPr>
        <dsp:cNvPr id="0" name=""/>
        <dsp:cNvSpPr/>
      </dsp:nvSpPr>
      <dsp:spPr>
        <a:xfrm>
          <a:off x="6220717" y="1735077"/>
          <a:ext cx="2456367" cy="1473820"/>
        </a:xfrm>
        <a:prstGeom prst="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j-lt"/>
            </a:rPr>
            <a:t>The NGSS are designed to prepare students for college, career, and citizenship. </a:t>
          </a:r>
          <a:endParaRPr lang="en-US" sz="2000" kern="1200" dirty="0">
            <a:latin typeface="+mj-lt"/>
          </a:endParaRPr>
        </a:p>
      </dsp:txBody>
      <dsp:txXfrm>
        <a:off x="6220717" y="1735077"/>
        <a:ext cx="2456367" cy="1473820"/>
      </dsp:txXfrm>
    </dsp:sp>
    <dsp:sp modelId="{5EE83DA9-2973-4E5F-B12E-BEB9F1BBB8F1}">
      <dsp:nvSpPr>
        <dsp:cNvPr id="0" name=""/>
        <dsp:cNvSpPr/>
      </dsp:nvSpPr>
      <dsp:spPr>
        <a:xfrm>
          <a:off x="3307195" y="3454534"/>
          <a:ext cx="2879550" cy="1473820"/>
        </a:xfrm>
        <a:prstGeom prst="rect">
          <a:avLst/>
        </a:prstGeom>
        <a:solidFill>
          <a:schemeClr val="accent3">
            <a:lumMod val="75000"/>
          </a:schemeClr>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j-lt"/>
            </a:rPr>
            <a:t>The NGSS and Common Core State Standards (Mathematics and English Language Arts) are Aligned. </a:t>
          </a:r>
          <a:endParaRPr lang="en-US" sz="2000" kern="1200" dirty="0">
            <a:latin typeface="+mj-lt"/>
          </a:endParaRPr>
        </a:p>
      </dsp:txBody>
      <dsp:txXfrm>
        <a:off x="3307195" y="3454534"/>
        <a:ext cx="2879550" cy="14738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25AD3-C705-410C-994E-B56851DF2FF6}">
      <dsp:nvSpPr>
        <dsp:cNvPr id="0" name=""/>
        <dsp:cNvSpPr/>
      </dsp:nvSpPr>
      <dsp:spPr>
        <a:xfrm rot="5400000">
          <a:off x="-125469" y="125469"/>
          <a:ext cx="836463" cy="585524"/>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a:latin typeface="+mj-lt"/>
            </a:rPr>
            <a:t>K</a:t>
          </a:r>
          <a:endParaRPr lang="en-US" sz="1600" b="1" kern="1200" dirty="0">
            <a:latin typeface="+mj-lt"/>
          </a:endParaRPr>
        </a:p>
      </dsp:txBody>
      <dsp:txXfrm rot="-5400000">
        <a:off x="1" y="292761"/>
        <a:ext cx="585524" cy="250939"/>
      </dsp:txXfrm>
    </dsp:sp>
    <dsp:sp modelId="{1F6B8203-966D-4A7E-A487-D16C5E0811C7}">
      <dsp:nvSpPr>
        <dsp:cNvPr id="0" name=""/>
        <dsp:cNvSpPr/>
      </dsp:nvSpPr>
      <dsp:spPr>
        <a:xfrm rot="5400000">
          <a:off x="4323562" y="-3778785"/>
          <a:ext cx="543701" cy="8101275"/>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Interdependent Relationships in Ecosystems: Animals, Plants and Their Environment </a:t>
          </a:r>
        </a:p>
      </dsp:txBody>
      <dsp:txXfrm rot="-5400000">
        <a:off x="544776" y="26542"/>
        <a:ext cx="8074734" cy="490619"/>
      </dsp:txXfrm>
    </dsp:sp>
    <dsp:sp modelId="{1A458434-D67D-4394-8D2C-E26E8B230916}">
      <dsp:nvSpPr>
        <dsp:cNvPr id="0" name=""/>
        <dsp:cNvSpPr/>
      </dsp:nvSpPr>
      <dsp:spPr>
        <a:xfrm rot="5400000">
          <a:off x="-125469" y="864026"/>
          <a:ext cx="836463" cy="585524"/>
        </a:xfrm>
        <a:prstGeom prst="chevron">
          <a:avLst/>
        </a:prstGeom>
        <a:solidFill>
          <a:schemeClr val="accent2">
            <a:hueOff val="1171082"/>
            <a:satOff val="-894"/>
            <a:lumOff val="6079"/>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a:latin typeface="+mj-lt"/>
            </a:rPr>
            <a:t>1</a:t>
          </a:r>
          <a:endParaRPr lang="en-US" sz="1600" b="0" kern="1200" dirty="0">
            <a:latin typeface="+mj-lt"/>
          </a:endParaRPr>
        </a:p>
      </dsp:txBody>
      <dsp:txXfrm rot="-5400000">
        <a:off x="1" y="1031318"/>
        <a:ext cx="585524" cy="250939"/>
      </dsp:txXfrm>
    </dsp:sp>
    <dsp:sp modelId="{49AACA0F-82C8-42B2-A7DD-9AF2088D63C2}">
      <dsp:nvSpPr>
        <dsp:cNvPr id="0" name=""/>
        <dsp:cNvSpPr/>
      </dsp:nvSpPr>
      <dsp:spPr>
        <a:xfrm rot="5400000">
          <a:off x="4364311" y="-3051773"/>
          <a:ext cx="543701" cy="8101275"/>
        </a:xfrm>
        <a:prstGeom prst="round2SameRect">
          <a:avLst/>
        </a:prstGeom>
        <a:solidFill>
          <a:schemeClr val="lt1">
            <a:alpha val="90000"/>
            <a:hueOff val="0"/>
            <a:satOff val="0"/>
            <a:lumOff val="0"/>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Structures, Functions and Informational Processing </a:t>
          </a:r>
        </a:p>
      </dsp:txBody>
      <dsp:txXfrm rot="-5400000">
        <a:off x="585525" y="753554"/>
        <a:ext cx="8074734" cy="490619"/>
      </dsp:txXfrm>
    </dsp:sp>
    <dsp:sp modelId="{8C8DD4CB-6A95-4B90-B8D3-C43DCBAE82C3}">
      <dsp:nvSpPr>
        <dsp:cNvPr id="0" name=""/>
        <dsp:cNvSpPr/>
      </dsp:nvSpPr>
      <dsp:spPr>
        <a:xfrm rot="5400000">
          <a:off x="-125469" y="1601487"/>
          <a:ext cx="836463" cy="585524"/>
        </a:xfrm>
        <a:prstGeom prst="chevron">
          <a:avLst/>
        </a:prstGeom>
        <a:solidFill>
          <a:schemeClr val="accent2">
            <a:hueOff val="2342164"/>
            <a:satOff val="-1788"/>
            <a:lumOff val="12158"/>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2</a:t>
          </a:r>
          <a:endParaRPr lang="en-US" sz="1600" kern="1200" dirty="0">
            <a:latin typeface="+mj-lt"/>
          </a:endParaRPr>
        </a:p>
      </dsp:txBody>
      <dsp:txXfrm rot="-5400000">
        <a:off x="1" y="1768779"/>
        <a:ext cx="585524" cy="250939"/>
      </dsp:txXfrm>
    </dsp:sp>
    <dsp:sp modelId="{8FAE1CB5-72E8-491E-8B65-507E7B24B2D2}">
      <dsp:nvSpPr>
        <dsp:cNvPr id="0" name=""/>
        <dsp:cNvSpPr/>
      </dsp:nvSpPr>
      <dsp:spPr>
        <a:xfrm rot="5400000">
          <a:off x="4364311" y="-2302768"/>
          <a:ext cx="543701" cy="8101275"/>
        </a:xfrm>
        <a:prstGeom prst="round2SameRect">
          <a:avLst/>
        </a:prstGeom>
        <a:solidFill>
          <a:schemeClr val="lt1">
            <a:alpha val="90000"/>
            <a:hueOff val="0"/>
            <a:satOff val="0"/>
            <a:lumOff val="0"/>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Independent Relationships in Ecosystems </a:t>
          </a:r>
        </a:p>
      </dsp:txBody>
      <dsp:txXfrm rot="-5400000">
        <a:off x="585525" y="1502559"/>
        <a:ext cx="8074734" cy="490619"/>
      </dsp:txXfrm>
    </dsp:sp>
    <dsp:sp modelId="{3415EE53-55E6-40C6-A2CA-087CB6588DC9}">
      <dsp:nvSpPr>
        <dsp:cNvPr id="0" name=""/>
        <dsp:cNvSpPr/>
      </dsp:nvSpPr>
      <dsp:spPr>
        <a:xfrm rot="5400000">
          <a:off x="-125469" y="2338949"/>
          <a:ext cx="836463" cy="585524"/>
        </a:xfrm>
        <a:prstGeom prst="chevron">
          <a:avLst/>
        </a:prstGeom>
        <a:solidFill>
          <a:schemeClr val="accent2">
            <a:hueOff val="3513246"/>
            <a:satOff val="-2683"/>
            <a:lumOff val="18237"/>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3</a:t>
          </a:r>
          <a:endParaRPr lang="en-US" sz="1600" kern="1200" dirty="0">
            <a:latin typeface="+mj-lt"/>
          </a:endParaRPr>
        </a:p>
      </dsp:txBody>
      <dsp:txXfrm rot="-5400000">
        <a:off x="1" y="2506241"/>
        <a:ext cx="585524" cy="250939"/>
      </dsp:txXfrm>
    </dsp:sp>
    <dsp:sp modelId="{4D1C869C-19B1-4980-AEDF-EC3EB973EC75}">
      <dsp:nvSpPr>
        <dsp:cNvPr id="0" name=""/>
        <dsp:cNvSpPr/>
      </dsp:nvSpPr>
      <dsp:spPr>
        <a:xfrm rot="5400000">
          <a:off x="4364311" y="-1576849"/>
          <a:ext cx="543701" cy="8101275"/>
        </a:xfrm>
        <a:prstGeom prst="round2SameRect">
          <a:avLst/>
        </a:prstGeom>
        <a:solidFill>
          <a:schemeClr val="lt1">
            <a:alpha val="90000"/>
            <a:hueOff val="0"/>
            <a:satOff val="0"/>
            <a:lumOff val="0"/>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Interdependent Relationships in Ecosystems: Environmental Impacts on Organisms</a:t>
          </a:r>
        </a:p>
        <a:p>
          <a:pPr marL="114300" lvl="1" indent="-114300" algn="l" defTabSz="666750">
            <a:lnSpc>
              <a:spcPct val="90000"/>
            </a:lnSpc>
            <a:spcBef>
              <a:spcPct val="0"/>
            </a:spcBef>
            <a:spcAft>
              <a:spcPct val="15000"/>
            </a:spcAft>
            <a:buChar char="•"/>
          </a:pPr>
          <a:r>
            <a:rPr lang="en-US" sz="1500" b="1" kern="1200" dirty="0">
              <a:latin typeface="+mj-lt"/>
              <a:cs typeface="Times New Roman"/>
            </a:rPr>
            <a:t>Inheritance and Variation of Traits: Life Cycles and Traits </a:t>
          </a:r>
        </a:p>
      </dsp:txBody>
      <dsp:txXfrm rot="-5400000">
        <a:off x="585525" y="2228478"/>
        <a:ext cx="8074734" cy="490619"/>
      </dsp:txXfrm>
    </dsp:sp>
    <dsp:sp modelId="{8D49374F-AD71-4849-9188-20A5AD8EE1A3}">
      <dsp:nvSpPr>
        <dsp:cNvPr id="0" name=""/>
        <dsp:cNvSpPr/>
      </dsp:nvSpPr>
      <dsp:spPr>
        <a:xfrm rot="5400000">
          <a:off x="-125469" y="3076411"/>
          <a:ext cx="836463" cy="585524"/>
        </a:xfrm>
        <a:prstGeom prst="chevron">
          <a:avLst/>
        </a:prstGeom>
        <a:solidFill>
          <a:schemeClr val="accent2">
            <a:hueOff val="4684327"/>
            <a:satOff val="-3577"/>
            <a:lumOff val="24316"/>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4</a:t>
          </a:r>
          <a:endParaRPr lang="en-US" sz="1600" kern="1200" dirty="0">
            <a:latin typeface="+mj-lt"/>
          </a:endParaRPr>
        </a:p>
      </dsp:txBody>
      <dsp:txXfrm rot="-5400000">
        <a:off x="1" y="3243703"/>
        <a:ext cx="585524" cy="250939"/>
      </dsp:txXfrm>
    </dsp:sp>
    <dsp:sp modelId="{A71E3D75-1A83-4709-9622-539C6A874DFA}">
      <dsp:nvSpPr>
        <dsp:cNvPr id="0" name=""/>
        <dsp:cNvSpPr/>
      </dsp:nvSpPr>
      <dsp:spPr>
        <a:xfrm rot="5400000">
          <a:off x="4364311" y="-827845"/>
          <a:ext cx="543701" cy="8101275"/>
        </a:xfrm>
        <a:prstGeom prst="round2SameRect">
          <a:avLst/>
        </a:prstGeom>
        <a:solidFill>
          <a:schemeClr val="lt1">
            <a:alpha val="90000"/>
            <a:hueOff val="0"/>
            <a:satOff val="0"/>
            <a:lumOff val="0"/>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Structure, Function and Information Processing </a:t>
          </a:r>
        </a:p>
      </dsp:txBody>
      <dsp:txXfrm rot="-5400000">
        <a:off x="585525" y="2977482"/>
        <a:ext cx="8074734" cy="490619"/>
      </dsp:txXfrm>
    </dsp:sp>
    <dsp:sp modelId="{DA939C44-4A97-40E1-8A50-2825CB8A6B61}">
      <dsp:nvSpPr>
        <dsp:cNvPr id="0" name=""/>
        <dsp:cNvSpPr/>
      </dsp:nvSpPr>
      <dsp:spPr>
        <a:xfrm rot="5400000">
          <a:off x="-125469" y="3813873"/>
          <a:ext cx="836463" cy="585524"/>
        </a:xfrm>
        <a:prstGeom prst="chevron">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5</a:t>
          </a:r>
          <a:endParaRPr lang="en-US" sz="1600" kern="1200" dirty="0">
            <a:latin typeface="+mj-lt"/>
          </a:endParaRPr>
        </a:p>
      </dsp:txBody>
      <dsp:txXfrm rot="-5400000">
        <a:off x="1" y="3981165"/>
        <a:ext cx="585524" cy="250939"/>
      </dsp:txXfrm>
    </dsp:sp>
    <dsp:sp modelId="{D675A990-F729-4CD6-8C2E-D1016ACBD6C8}">
      <dsp:nvSpPr>
        <dsp:cNvPr id="0" name=""/>
        <dsp:cNvSpPr/>
      </dsp:nvSpPr>
      <dsp:spPr>
        <a:xfrm rot="5400000">
          <a:off x="4364311" y="-162896"/>
          <a:ext cx="543701" cy="8101275"/>
        </a:xfrm>
        <a:prstGeom prst="round2SameRect">
          <a:avLst/>
        </a:prstGeom>
        <a:solidFill>
          <a:schemeClr val="lt1">
            <a:alpha val="90000"/>
            <a:hueOff val="0"/>
            <a:satOff val="0"/>
            <a:lumOff val="0"/>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Matter and Energy in Organisms and Ecosystems </a:t>
          </a:r>
        </a:p>
      </dsp:txBody>
      <dsp:txXfrm rot="-5400000">
        <a:off x="585525" y="3642431"/>
        <a:ext cx="8074734" cy="4906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25AD3-C705-410C-994E-B56851DF2FF6}">
      <dsp:nvSpPr>
        <dsp:cNvPr id="0" name=""/>
        <dsp:cNvSpPr/>
      </dsp:nvSpPr>
      <dsp:spPr>
        <a:xfrm rot="5400000">
          <a:off x="-112019" y="144498"/>
          <a:ext cx="836463" cy="585524"/>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3451" y="311790"/>
        <a:ext cx="585524" cy="250939"/>
      </dsp:txXfrm>
    </dsp:sp>
    <dsp:sp modelId="{1F6B8203-966D-4A7E-A487-D16C5E0811C7}">
      <dsp:nvSpPr>
        <dsp:cNvPr id="0" name=""/>
        <dsp:cNvSpPr/>
      </dsp:nvSpPr>
      <dsp:spPr>
        <a:xfrm rot="5400000">
          <a:off x="3993276" y="-3406656"/>
          <a:ext cx="543701" cy="7359204"/>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Structure, Function and Information Processing</a:t>
          </a:r>
        </a:p>
      </dsp:txBody>
      <dsp:txXfrm rot="-5400000">
        <a:off x="585525" y="27636"/>
        <a:ext cx="7332663" cy="490619"/>
      </dsp:txXfrm>
    </dsp:sp>
    <dsp:sp modelId="{1A458434-D67D-4394-8D2C-E26E8B230916}">
      <dsp:nvSpPr>
        <dsp:cNvPr id="0" name=""/>
        <dsp:cNvSpPr/>
      </dsp:nvSpPr>
      <dsp:spPr>
        <a:xfrm rot="5400000">
          <a:off x="-125469" y="864026"/>
          <a:ext cx="836463" cy="585524"/>
        </a:xfrm>
        <a:prstGeom prst="chevron">
          <a:avLst/>
        </a:prstGeom>
        <a:solidFill>
          <a:schemeClr val="accent2">
            <a:hueOff val="1171082"/>
            <a:satOff val="-894"/>
            <a:lumOff val="6079"/>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031318"/>
        <a:ext cx="585524" cy="250939"/>
      </dsp:txXfrm>
    </dsp:sp>
    <dsp:sp modelId="{49AACA0F-82C8-42B2-A7DD-9AF2088D63C2}">
      <dsp:nvSpPr>
        <dsp:cNvPr id="0" name=""/>
        <dsp:cNvSpPr/>
      </dsp:nvSpPr>
      <dsp:spPr>
        <a:xfrm rot="5400000">
          <a:off x="3993276" y="-2669195"/>
          <a:ext cx="543701" cy="7359204"/>
        </a:xfrm>
        <a:prstGeom prst="round2SameRect">
          <a:avLst/>
        </a:prstGeom>
        <a:solidFill>
          <a:schemeClr val="lt1">
            <a:alpha val="90000"/>
            <a:hueOff val="0"/>
            <a:satOff val="0"/>
            <a:lumOff val="0"/>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Growth, Development and Reproduction of Organisms </a:t>
          </a:r>
        </a:p>
      </dsp:txBody>
      <dsp:txXfrm rot="-5400000">
        <a:off x="585525" y="765097"/>
        <a:ext cx="7332663" cy="490619"/>
      </dsp:txXfrm>
    </dsp:sp>
    <dsp:sp modelId="{8C8DD4CB-6A95-4B90-B8D3-C43DCBAE82C3}">
      <dsp:nvSpPr>
        <dsp:cNvPr id="0" name=""/>
        <dsp:cNvSpPr/>
      </dsp:nvSpPr>
      <dsp:spPr>
        <a:xfrm rot="5400000">
          <a:off x="-125469" y="1601487"/>
          <a:ext cx="836463" cy="585524"/>
        </a:xfrm>
        <a:prstGeom prst="chevron">
          <a:avLst/>
        </a:prstGeom>
        <a:solidFill>
          <a:schemeClr val="accent2">
            <a:hueOff val="2342164"/>
            <a:satOff val="-1788"/>
            <a:lumOff val="12158"/>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768779"/>
        <a:ext cx="585524" cy="250939"/>
      </dsp:txXfrm>
    </dsp:sp>
    <dsp:sp modelId="{8FAE1CB5-72E8-491E-8B65-507E7B24B2D2}">
      <dsp:nvSpPr>
        <dsp:cNvPr id="0" name=""/>
        <dsp:cNvSpPr/>
      </dsp:nvSpPr>
      <dsp:spPr>
        <a:xfrm rot="5400000">
          <a:off x="3993276" y="-1931733"/>
          <a:ext cx="543701" cy="7359204"/>
        </a:xfrm>
        <a:prstGeom prst="round2SameRect">
          <a:avLst/>
        </a:prstGeom>
        <a:solidFill>
          <a:schemeClr val="lt1">
            <a:alpha val="90000"/>
            <a:hueOff val="0"/>
            <a:satOff val="0"/>
            <a:lumOff val="0"/>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Matter and Energy in Organisms and Ecosystems </a:t>
          </a:r>
        </a:p>
      </dsp:txBody>
      <dsp:txXfrm rot="-5400000">
        <a:off x="585525" y="1502559"/>
        <a:ext cx="7332663" cy="490619"/>
      </dsp:txXfrm>
    </dsp:sp>
    <dsp:sp modelId="{3415EE53-55E6-40C6-A2CA-087CB6588DC9}">
      <dsp:nvSpPr>
        <dsp:cNvPr id="0" name=""/>
        <dsp:cNvSpPr/>
      </dsp:nvSpPr>
      <dsp:spPr>
        <a:xfrm rot="5400000">
          <a:off x="-125469" y="2338949"/>
          <a:ext cx="836463" cy="585524"/>
        </a:xfrm>
        <a:prstGeom prst="chevron">
          <a:avLst/>
        </a:prstGeom>
        <a:solidFill>
          <a:schemeClr val="accent2">
            <a:hueOff val="3513246"/>
            <a:satOff val="-2683"/>
            <a:lumOff val="18237"/>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506241"/>
        <a:ext cx="585524" cy="250939"/>
      </dsp:txXfrm>
    </dsp:sp>
    <dsp:sp modelId="{4D1C869C-19B1-4980-AEDF-EC3EB973EC75}">
      <dsp:nvSpPr>
        <dsp:cNvPr id="0" name=""/>
        <dsp:cNvSpPr/>
      </dsp:nvSpPr>
      <dsp:spPr>
        <a:xfrm rot="5400000">
          <a:off x="3993276" y="-1194271"/>
          <a:ext cx="543701" cy="7359204"/>
        </a:xfrm>
        <a:prstGeom prst="round2SameRect">
          <a:avLst/>
        </a:prstGeom>
        <a:solidFill>
          <a:schemeClr val="lt1">
            <a:alpha val="90000"/>
            <a:hueOff val="0"/>
            <a:satOff val="0"/>
            <a:lumOff val="0"/>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Interdependent Relationships in Ecosystems</a:t>
          </a:r>
        </a:p>
      </dsp:txBody>
      <dsp:txXfrm rot="-5400000">
        <a:off x="585525" y="2240021"/>
        <a:ext cx="7332663" cy="490619"/>
      </dsp:txXfrm>
    </dsp:sp>
    <dsp:sp modelId="{8D49374F-AD71-4849-9188-20A5AD8EE1A3}">
      <dsp:nvSpPr>
        <dsp:cNvPr id="0" name=""/>
        <dsp:cNvSpPr/>
      </dsp:nvSpPr>
      <dsp:spPr>
        <a:xfrm rot="5400000">
          <a:off x="-125469" y="3076411"/>
          <a:ext cx="836463" cy="585524"/>
        </a:xfrm>
        <a:prstGeom prst="chevron">
          <a:avLst/>
        </a:prstGeom>
        <a:solidFill>
          <a:schemeClr val="accent2">
            <a:hueOff val="4684327"/>
            <a:satOff val="-3577"/>
            <a:lumOff val="24316"/>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243703"/>
        <a:ext cx="585524" cy="250939"/>
      </dsp:txXfrm>
    </dsp:sp>
    <dsp:sp modelId="{A71E3D75-1A83-4709-9622-539C6A874DFA}">
      <dsp:nvSpPr>
        <dsp:cNvPr id="0" name=""/>
        <dsp:cNvSpPr/>
      </dsp:nvSpPr>
      <dsp:spPr>
        <a:xfrm rot="5400000">
          <a:off x="3993276" y="-456809"/>
          <a:ext cx="543701" cy="7359204"/>
        </a:xfrm>
        <a:prstGeom prst="round2SameRect">
          <a:avLst/>
        </a:prstGeom>
        <a:solidFill>
          <a:schemeClr val="lt1">
            <a:alpha val="90000"/>
            <a:hueOff val="0"/>
            <a:satOff val="0"/>
            <a:lumOff val="0"/>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Natural Selection and Adaptations</a:t>
          </a:r>
        </a:p>
      </dsp:txBody>
      <dsp:txXfrm rot="-5400000">
        <a:off x="585525" y="2977483"/>
        <a:ext cx="7332663" cy="490619"/>
      </dsp:txXfrm>
    </dsp:sp>
    <dsp:sp modelId="{DA939C44-4A97-40E1-8A50-2825CB8A6B61}">
      <dsp:nvSpPr>
        <dsp:cNvPr id="0" name=""/>
        <dsp:cNvSpPr/>
      </dsp:nvSpPr>
      <dsp:spPr>
        <a:xfrm rot="5400000">
          <a:off x="-125469" y="3813873"/>
          <a:ext cx="836463" cy="585524"/>
        </a:xfrm>
        <a:prstGeom prst="chevron">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981165"/>
        <a:ext cx="585524" cy="250939"/>
      </dsp:txXfrm>
    </dsp:sp>
    <dsp:sp modelId="{D675A990-F729-4CD6-8C2E-D1016ACBD6C8}">
      <dsp:nvSpPr>
        <dsp:cNvPr id="0" name=""/>
        <dsp:cNvSpPr/>
      </dsp:nvSpPr>
      <dsp:spPr>
        <a:xfrm rot="5400000">
          <a:off x="3993276" y="290030"/>
          <a:ext cx="543701" cy="7359204"/>
        </a:xfrm>
        <a:prstGeom prst="round2SameRect">
          <a:avLst/>
        </a:prstGeom>
        <a:solidFill>
          <a:schemeClr val="lt1">
            <a:alpha val="90000"/>
            <a:hueOff val="0"/>
            <a:satOff val="0"/>
            <a:lumOff val="0"/>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Engineering Design </a:t>
          </a:r>
        </a:p>
      </dsp:txBody>
      <dsp:txXfrm rot="-5400000">
        <a:off x="585525" y="3724323"/>
        <a:ext cx="7332663" cy="4906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25AD3-C705-410C-994E-B56851DF2FF6}">
      <dsp:nvSpPr>
        <dsp:cNvPr id="0" name=""/>
        <dsp:cNvSpPr/>
      </dsp:nvSpPr>
      <dsp:spPr>
        <a:xfrm rot="5400000">
          <a:off x="-125469" y="126564"/>
          <a:ext cx="836463" cy="585524"/>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93856"/>
        <a:ext cx="585524" cy="250939"/>
      </dsp:txXfrm>
    </dsp:sp>
    <dsp:sp modelId="{1F6B8203-966D-4A7E-A487-D16C5E0811C7}">
      <dsp:nvSpPr>
        <dsp:cNvPr id="0" name=""/>
        <dsp:cNvSpPr/>
      </dsp:nvSpPr>
      <dsp:spPr>
        <a:xfrm rot="5400000">
          <a:off x="4047788" y="-3461169"/>
          <a:ext cx="543701" cy="7468229"/>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Structure, Function and Information Processing</a:t>
          </a:r>
        </a:p>
      </dsp:txBody>
      <dsp:txXfrm rot="-5400000">
        <a:off x="585525" y="27635"/>
        <a:ext cx="7441688" cy="490619"/>
      </dsp:txXfrm>
    </dsp:sp>
    <dsp:sp modelId="{1A458434-D67D-4394-8D2C-E26E8B230916}">
      <dsp:nvSpPr>
        <dsp:cNvPr id="0" name=""/>
        <dsp:cNvSpPr/>
      </dsp:nvSpPr>
      <dsp:spPr>
        <a:xfrm rot="5400000">
          <a:off x="-125469" y="864026"/>
          <a:ext cx="836463" cy="585524"/>
        </a:xfrm>
        <a:prstGeom prst="chevron">
          <a:avLst/>
        </a:prstGeom>
        <a:solidFill>
          <a:schemeClr val="accent2">
            <a:hueOff val="1171082"/>
            <a:satOff val="-894"/>
            <a:lumOff val="6079"/>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031318"/>
        <a:ext cx="585524" cy="250939"/>
      </dsp:txXfrm>
    </dsp:sp>
    <dsp:sp modelId="{49AACA0F-82C8-42B2-A7DD-9AF2088D63C2}">
      <dsp:nvSpPr>
        <dsp:cNvPr id="0" name=""/>
        <dsp:cNvSpPr/>
      </dsp:nvSpPr>
      <dsp:spPr>
        <a:xfrm rot="5400000">
          <a:off x="4047788" y="-2723707"/>
          <a:ext cx="543701" cy="7468229"/>
        </a:xfrm>
        <a:prstGeom prst="round2SameRect">
          <a:avLst/>
        </a:prstGeom>
        <a:solidFill>
          <a:schemeClr val="lt1">
            <a:alpha val="90000"/>
            <a:hueOff val="0"/>
            <a:satOff val="0"/>
            <a:lumOff val="0"/>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Inheritance and Variation of Traits</a:t>
          </a:r>
        </a:p>
      </dsp:txBody>
      <dsp:txXfrm rot="-5400000">
        <a:off x="585525" y="765097"/>
        <a:ext cx="7441688" cy="490619"/>
      </dsp:txXfrm>
    </dsp:sp>
    <dsp:sp modelId="{8C8DD4CB-6A95-4B90-B8D3-C43DCBAE82C3}">
      <dsp:nvSpPr>
        <dsp:cNvPr id="0" name=""/>
        <dsp:cNvSpPr/>
      </dsp:nvSpPr>
      <dsp:spPr>
        <a:xfrm rot="5400000">
          <a:off x="-125469" y="1601487"/>
          <a:ext cx="836463" cy="585524"/>
        </a:xfrm>
        <a:prstGeom prst="chevron">
          <a:avLst/>
        </a:prstGeom>
        <a:solidFill>
          <a:schemeClr val="accent2">
            <a:hueOff val="2342164"/>
            <a:satOff val="-1788"/>
            <a:lumOff val="12158"/>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768779"/>
        <a:ext cx="585524" cy="250939"/>
      </dsp:txXfrm>
    </dsp:sp>
    <dsp:sp modelId="{8FAE1CB5-72E8-491E-8B65-507E7B24B2D2}">
      <dsp:nvSpPr>
        <dsp:cNvPr id="0" name=""/>
        <dsp:cNvSpPr/>
      </dsp:nvSpPr>
      <dsp:spPr>
        <a:xfrm rot="5400000">
          <a:off x="4047788" y="-1986245"/>
          <a:ext cx="543701" cy="7468229"/>
        </a:xfrm>
        <a:prstGeom prst="round2SameRect">
          <a:avLst/>
        </a:prstGeom>
        <a:solidFill>
          <a:schemeClr val="lt1">
            <a:alpha val="90000"/>
            <a:hueOff val="0"/>
            <a:satOff val="0"/>
            <a:lumOff val="0"/>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Matter and Energy in Organisms and Ecosystems </a:t>
          </a:r>
        </a:p>
      </dsp:txBody>
      <dsp:txXfrm rot="-5400000">
        <a:off x="585525" y="1502559"/>
        <a:ext cx="7441688" cy="490619"/>
      </dsp:txXfrm>
    </dsp:sp>
    <dsp:sp modelId="{3415EE53-55E6-40C6-A2CA-087CB6588DC9}">
      <dsp:nvSpPr>
        <dsp:cNvPr id="0" name=""/>
        <dsp:cNvSpPr/>
      </dsp:nvSpPr>
      <dsp:spPr>
        <a:xfrm rot="5400000">
          <a:off x="-125469" y="2338949"/>
          <a:ext cx="836463" cy="585524"/>
        </a:xfrm>
        <a:prstGeom prst="chevron">
          <a:avLst/>
        </a:prstGeom>
        <a:solidFill>
          <a:schemeClr val="accent2">
            <a:hueOff val="3513246"/>
            <a:satOff val="-2683"/>
            <a:lumOff val="18237"/>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506241"/>
        <a:ext cx="585524" cy="250939"/>
      </dsp:txXfrm>
    </dsp:sp>
    <dsp:sp modelId="{4D1C869C-19B1-4980-AEDF-EC3EB973EC75}">
      <dsp:nvSpPr>
        <dsp:cNvPr id="0" name=""/>
        <dsp:cNvSpPr/>
      </dsp:nvSpPr>
      <dsp:spPr>
        <a:xfrm rot="5400000">
          <a:off x="4047788" y="-1248784"/>
          <a:ext cx="543701" cy="7468229"/>
        </a:xfrm>
        <a:prstGeom prst="round2SameRect">
          <a:avLst/>
        </a:prstGeom>
        <a:solidFill>
          <a:schemeClr val="lt1">
            <a:alpha val="90000"/>
            <a:hueOff val="0"/>
            <a:satOff val="0"/>
            <a:lumOff val="0"/>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Interdependent Relationships in Ecosystems</a:t>
          </a:r>
        </a:p>
      </dsp:txBody>
      <dsp:txXfrm rot="-5400000">
        <a:off x="585525" y="2240020"/>
        <a:ext cx="7441688" cy="490619"/>
      </dsp:txXfrm>
    </dsp:sp>
    <dsp:sp modelId="{8D49374F-AD71-4849-9188-20A5AD8EE1A3}">
      <dsp:nvSpPr>
        <dsp:cNvPr id="0" name=""/>
        <dsp:cNvSpPr/>
      </dsp:nvSpPr>
      <dsp:spPr>
        <a:xfrm rot="5400000">
          <a:off x="-125469" y="3076411"/>
          <a:ext cx="836463" cy="585524"/>
        </a:xfrm>
        <a:prstGeom prst="chevron">
          <a:avLst/>
        </a:prstGeom>
        <a:solidFill>
          <a:schemeClr val="accent2">
            <a:hueOff val="4684327"/>
            <a:satOff val="-3577"/>
            <a:lumOff val="24316"/>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243703"/>
        <a:ext cx="585524" cy="250939"/>
      </dsp:txXfrm>
    </dsp:sp>
    <dsp:sp modelId="{A71E3D75-1A83-4709-9622-539C6A874DFA}">
      <dsp:nvSpPr>
        <dsp:cNvPr id="0" name=""/>
        <dsp:cNvSpPr/>
      </dsp:nvSpPr>
      <dsp:spPr>
        <a:xfrm rot="5400000">
          <a:off x="4047788" y="-511322"/>
          <a:ext cx="543701" cy="7468229"/>
        </a:xfrm>
        <a:prstGeom prst="round2SameRect">
          <a:avLst/>
        </a:prstGeom>
        <a:solidFill>
          <a:schemeClr val="lt1">
            <a:alpha val="90000"/>
            <a:hueOff val="0"/>
            <a:satOff val="0"/>
            <a:lumOff val="0"/>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Natural Selection and Adaptations</a:t>
          </a:r>
        </a:p>
      </dsp:txBody>
      <dsp:txXfrm rot="-5400000">
        <a:off x="585525" y="2977482"/>
        <a:ext cx="7441688" cy="490619"/>
      </dsp:txXfrm>
    </dsp:sp>
    <dsp:sp modelId="{DA939C44-4A97-40E1-8A50-2825CB8A6B61}">
      <dsp:nvSpPr>
        <dsp:cNvPr id="0" name=""/>
        <dsp:cNvSpPr/>
      </dsp:nvSpPr>
      <dsp:spPr>
        <a:xfrm rot="5400000">
          <a:off x="-125469" y="3813873"/>
          <a:ext cx="836463" cy="585524"/>
        </a:xfrm>
        <a:prstGeom prst="chevron">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981165"/>
        <a:ext cx="585524" cy="250939"/>
      </dsp:txXfrm>
    </dsp:sp>
    <dsp:sp modelId="{D675A990-F729-4CD6-8C2E-D1016ACBD6C8}">
      <dsp:nvSpPr>
        <dsp:cNvPr id="0" name=""/>
        <dsp:cNvSpPr/>
      </dsp:nvSpPr>
      <dsp:spPr>
        <a:xfrm rot="5400000">
          <a:off x="3999767" y="165174"/>
          <a:ext cx="543701" cy="7468229"/>
        </a:xfrm>
        <a:prstGeom prst="round2SameRect">
          <a:avLst/>
        </a:prstGeom>
        <a:solidFill>
          <a:schemeClr val="lt1">
            <a:alpha val="90000"/>
            <a:hueOff val="0"/>
            <a:satOff val="0"/>
            <a:lumOff val="0"/>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Engineering Design </a:t>
          </a:r>
        </a:p>
      </dsp:txBody>
      <dsp:txXfrm rot="-5400000">
        <a:off x="537504" y="3653979"/>
        <a:ext cx="7441688" cy="4906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25AD3-C705-410C-994E-B56851DF2FF6}">
      <dsp:nvSpPr>
        <dsp:cNvPr id="0" name=""/>
        <dsp:cNvSpPr/>
      </dsp:nvSpPr>
      <dsp:spPr>
        <a:xfrm rot="5400000">
          <a:off x="-125469" y="126564"/>
          <a:ext cx="836463" cy="585524"/>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K</a:t>
          </a:r>
          <a:endParaRPr lang="en-US" sz="1600" kern="1200" dirty="0">
            <a:latin typeface="+mj-lt"/>
          </a:endParaRPr>
        </a:p>
      </dsp:txBody>
      <dsp:txXfrm rot="-5400000">
        <a:off x="1" y="293856"/>
        <a:ext cx="585524" cy="250939"/>
      </dsp:txXfrm>
    </dsp:sp>
    <dsp:sp modelId="{1F6B8203-966D-4A7E-A487-D16C5E0811C7}">
      <dsp:nvSpPr>
        <dsp:cNvPr id="0" name=""/>
        <dsp:cNvSpPr/>
      </dsp:nvSpPr>
      <dsp:spPr>
        <a:xfrm rot="5400000">
          <a:off x="3886210" y="-3299590"/>
          <a:ext cx="543701" cy="7145072"/>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Structures and Properties of Matter</a:t>
          </a:r>
        </a:p>
      </dsp:txBody>
      <dsp:txXfrm rot="-5400000">
        <a:off x="585525" y="27636"/>
        <a:ext cx="7118531" cy="490619"/>
      </dsp:txXfrm>
    </dsp:sp>
    <dsp:sp modelId="{1A458434-D67D-4394-8D2C-E26E8B230916}">
      <dsp:nvSpPr>
        <dsp:cNvPr id="0" name=""/>
        <dsp:cNvSpPr/>
      </dsp:nvSpPr>
      <dsp:spPr>
        <a:xfrm rot="5400000">
          <a:off x="-125469" y="864026"/>
          <a:ext cx="836463" cy="585524"/>
        </a:xfrm>
        <a:prstGeom prst="chevron">
          <a:avLst/>
        </a:prstGeom>
        <a:solidFill>
          <a:schemeClr val="accent2">
            <a:hueOff val="1171082"/>
            <a:satOff val="-894"/>
            <a:lumOff val="6079"/>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1</a:t>
          </a:r>
          <a:endParaRPr lang="en-US" sz="1600" kern="1200" dirty="0">
            <a:latin typeface="+mj-lt"/>
          </a:endParaRPr>
        </a:p>
      </dsp:txBody>
      <dsp:txXfrm rot="-5400000">
        <a:off x="1" y="1031318"/>
        <a:ext cx="585524" cy="250939"/>
      </dsp:txXfrm>
    </dsp:sp>
    <dsp:sp modelId="{49AACA0F-82C8-42B2-A7DD-9AF2088D63C2}">
      <dsp:nvSpPr>
        <dsp:cNvPr id="0" name=""/>
        <dsp:cNvSpPr/>
      </dsp:nvSpPr>
      <dsp:spPr>
        <a:xfrm rot="5400000">
          <a:off x="3886210" y="-2519927"/>
          <a:ext cx="543701" cy="7145072"/>
        </a:xfrm>
        <a:prstGeom prst="round2SameRect">
          <a:avLst/>
        </a:prstGeom>
        <a:solidFill>
          <a:schemeClr val="lt1">
            <a:alpha val="90000"/>
            <a:hueOff val="0"/>
            <a:satOff val="0"/>
            <a:lumOff val="0"/>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Waves: Light and Sound</a:t>
          </a:r>
        </a:p>
      </dsp:txBody>
      <dsp:txXfrm rot="-5400000">
        <a:off x="585525" y="807299"/>
        <a:ext cx="7118531" cy="490619"/>
      </dsp:txXfrm>
    </dsp:sp>
    <dsp:sp modelId="{8C8DD4CB-6A95-4B90-B8D3-C43DCBAE82C3}">
      <dsp:nvSpPr>
        <dsp:cNvPr id="0" name=""/>
        <dsp:cNvSpPr/>
      </dsp:nvSpPr>
      <dsp:spPr>
        <a:xfrm rot="5400000">
          <a:off x="-125469" y="1601487"/>
          <a:ext cx="836463" cy="585524"/>
        </a:xfrm>
        <a:prstGeom prst="chevron">
          <a:avLst/>
        </a:prstGeom>
        <a:solidFill>
          <a:schemeClr val="accent2">
            <a:hueOff val="2342164"/>
            <a:satOff val="-1788"/>
            <a:lumOff val="12158"/>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2</a:t>
          </a:r>
          <a:endParaRPr lang="en-US" sz="1600" kern="1200" dirty="0">
            <a:latin typeface="+mj-lt"/>
          </a:endParaRPr>
        </a:p>
      </dsp:txBody>
      <dsp:txXfrm rot="-5400000">
        <a:off x="1" y="1768779"/>
        <a:ext cx="585524" cy="250939"/>
      </dsp:txXfrm>
    </dsp:sp>
    <dsp:sp modelId="{8FAE1CB5-72E8-491E-8B65-507E7B24B2D2}">
      <dsp:nvSpPr>
        <dsp:cNvPr id="0" name=""/>
        <dsp:cNvSpPr/>
      </dsp:nvSpPr>
      <dsp:spPr>
        <a:xfrm rot="5400000">
          <a:off x="3886210" y="-1824667"/>
          <a:ext cx="543701" cy="7145072"/>
        </a:xfrm>
        <a:prstGeom prst="round2SameRect">
          <a:avLst/>
        </a:prstGeom>
        <a:solidFill>
          <a:schemeClr val="lt1">
            <a:alpha val="90000"/>
            <a:hueOff val="0"/>
            <a:satOff val="0"/>
            <a:lumOff val="0"/>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Structures and Properties of Matter</a:t>
          </a:r>
        </a:p>
        <a:p>
          <a:pPr marL="114300" lvl="1" indent="-114300" algn="l" defTabSz="666750">
            <a:lnSpc>
              <a:spcPct val="90000"/>
            </a:lnSpc>
            <a:spcBef>
              <a:spcPct val="0"/>
            </a:spcBef>
            <a:spcAft>
              <a:spcPct val="15000"/>
            </a:spcAft>
            <a:buChar char="•"/>
          </a:pPr>
          <a:r>
            <a:rPr lang="en-US" sz="1500" b="1" kern="1200" dirty="0">
              <a:latin typeface="+mj-lt"/>
              <a:cs typeface="Times New Roman"/>
            </a:rPr>
            <a:t>Forces and Interactions: Pushes and Pulls</a:t>
          </a:r>
        </a:p>
      </dsp:txBody>
      <dsp:txXfrm rot="-5400000">
        <a:off x="585525" y="1502559"/>
        <a:ext cx="7118531" cy="490619"/>
      </dsp:txXfrm>
    </dsp:sp>
    <dsp:sp modelId="{3415EE53-55E6-40C6-A2CA-087CB6588DC9}">
      <dsp:nvSpPr>
        <dsp:cNvPr id="0" name=""/>
        <dsp:cNvSpPr/>
      </dsp:nvSpPr>
      <dsp:spPr>
        <a:xfrm rot="5400000">
          <a:off x="-125469" y="2338949"/>
          <a:ext cx="836463" cy="585524"/>
        </a:xfrm>
        <a:prstGeom prst="chevron">
          <a:avLst/>
        </a:prstGeom>
        <a:solidFill>
          <a:schemeClr val="accent2">
            <a:hueOff val="3513246"/>
            <a:satOff val="-2683"/>
            <a:lumOff val="18237"/>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3</a:t>
          </a:r>
          <a:endParaRPr lang="en-US" sz="1600" kern="1200" dirty="0">
            <a:latin typeface="+mj-lt"/>
          </a:endParaRPr>
        </a:p>
      </dsp:txBody>
      <dsp:txXfrm rot="-5400000">
        <a:off x="1" y="2506241"/>
        <a:ext cx="585524" cy="250939"/>
      </dsp:txXfrm>
    </dsp:sp>
    <dsp:sp modelId="{4D1C869C-19B1-4980-AEDF-EC3EB973EC75}">
      <dsp:nvSpPr>
        <dsp:cNvPr id="0" name=""/>
        <dsp:cNvSpPr/>
      </dsp:nvSpPr>
      <dsp:spPr>
        <a:xfrm rot="5400000">
          <a:off x="3886210" y="-1087205"/>
          <a:ext cx="543701" cy="7145072"/>
        </a:xfrm>
        <a:prstGeom prst="round2SameRect">
          <a:avLst/>
        </a:prstGeom>
        <a:solidFill>
          <a:schemeClr val="lt1">
            <a:alpha val="90000"/>
            <a:hueOff val="0"/>
            <a:satOff val="0"/>
            <a:lumOff val="0"/>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Forces and Interactions</a:t>
          </a:r>
        </a:p>
      </dsp:txBody>
      <dsp:txXfrm rot="-5400000">
        <a:off x="585525" y="2240021"/>
        <a:ext cx="7118531" cy="490619"/>
      </dsp:txXfrm>
    </dsp:sp>
    <dsp:sp modelId="{8D49374F-AD71-4849-9188-20A5AD8EE1A3}">
      <dsp:nvSpPr>
        <dsp:cNvPr id="0" name=""/>
        <dsp:cNvSpPr/>
      </dsp:nvSpPr>
      <dsp:spPr>
        <a:xfrm rot="5400000">
          <a:off x="-125469" y="3076411"/>
          <a:ext cx="836463" cy="585524"/>
        </a:xfrm>
        <a:prstGeom prst="chevron">
          <a:avLst/>
        </a:prstGeom>
        <a:solidFill>
          <a:schemeClr val="accent2">
            <a:hueOff val="4684327"/>
            <a:satOff val="-3577"/>
            <a:lumOff val="24316"/>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4</a:t>
          </a:r>
          <a:endParaRPr lang="en-US" sz="1600" kern="1200" dirty="0">
            <a:latin typeface="+mj-lt"/>
          </a:endParaRPr>
        </a:p>
      </dsp:txBody>
      <dsp:txXfrm rot="-5400000">
        <a:off x="1" y="3243703"/>
        <a:ext cx="585524" cy="250939"/>
      </dsp:txXfrm>
    </dsp:sp>
    <dsp:sp modelId="{A71E3D75-1A83-4709-9622-539C6A874DFA}">
      <dsp:nvSpPr>
        <dsp:cNvPr id="0" name=""/>
        <dsp:cNvSpPr/>
      </dsp:nvSpPr>
      <dsp:spPr>
        <a:xfrm rot="5400000">
          <a:off x="3886210" y="-349743"/>
          <a:ext cx="543701" cy="7145072"/>
        </a:xfrm>
        <a:prstGeom prst="round2SameRect">
          <a:avLst/>
        </a:prstGeom>
        <a:solidFill>
          <a:schemeClr val="lt1">
            <a:alpha val="90000"/>
            <a:hueOff val="0"/>
            <a:satOff val="0"/>
            <a:lumOff val="0"/>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Energy </a:t>
          </a:r>
        </a:p>
        <a:p>
          <a:pPr marL="114300" lvl="1" indent="-114300" algn="l" defTabSz="666750">
            <a:lnSpc>
              <a:spcPct val="90000"/>
            </a:lnSpc>
            <a:spcBef>
              <a:spcPct val="0"/>
            </a:spcBef>
            <a:spcAft>
              <a:spcPct val="15000"/>
            </a:spcAft>
            <a:buChar char="•"/>
          </a:pPr>
          <a:r>
            <a:rPr lang="en-US" sz="1500" b="1" kern="1200" dirty="0">
              <a:latin typeface="+mj-lt"/>
              <a:cs typeface="Times New Roman"/>
            </a:rPr>
            <a:t>Waves</a:t>
          </a:r>
        </a:p>
      </dsp:txBody>
      <dsp:txXfrm rot="-5400000">
        <a:off x="585525" y="2977483"/>
        <a:ext cx="7118531" cy="490619"/>
      </dsp:txXfrm>
    </dsp:sp>
    <dsp:sp modelId="{DA939C44-4A97-40E1-8A50-2825CB8A6B61}">
      <dsp:nvSpPr>
        <dsp:cNvPr id="0" name=""/>
        <dsp:cNvSpPr/>
      </dsp:nvSpPr>
      <dsp:spPr>
        <a:xfrm rot="5400000">
          <a:off x="-125469" y="3813873"/>
          <a:ext cx="836463" cy="585524"/>
        </a:xfrm>
        <a:prstGeom prst="chevron">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5</a:t>
          </a:r>
          <a:endParaRPr lang="en-US" sz="1600" kern="1200" dirty="0">
            <a:latin typeface="+mj-lt"/>
          </a:endParaRPr>
        </a:p>
      </dsp:txBody>
      <dsp:txXfrm rot="-5400000">
        <a:off x="1" y="3981165"/>
        <a:ext cx="585524" cy="250939"/>
      </dsp:txXfrm>
    </dsp:sp>
    <dsp:sp modelId="{D675A990-F729-4CD6-8C2E-D1016ACBD6C8}">
      <dsp:nvSpPr>
        <dsp:cNvPr id="0" name=""/>
        <dsp:cNvSpPr/>
      </dsp:nvSpPr>
      <dsp:spPr>
        <a:xfrm rot="5400000">
          <a:off x="3871705" y="326752"/>
          <a:ext cx="543701" cy="7145072"/>
        </a:xfrm>
        <a:prstGeom prst="round2SameRect">
          <a:avLst/>
        </a:prstGeom>
        <a:solidFill>
          <a:schemeClr val="lt1">
            <a:alpha val="90000"/>
            <a:hueOff val="0"/>
            <a:satOff val="0"/>
            <a:lumOff val="0"/>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Structures and Properties of Matter</a:t>
          </a:r>
        </a:p>
      </dsp:txBody>
      <dsp:txXfrm rot="-5400000">
        <a:off x="571020" y="3653979"/>
        <a:ext cx="7118531" cy="4906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25AD3-C705-410C-994E-B56851DF2FF6}">
      <dsp:nvSpPr>
        <dsp:cNvPr id="0" name=""/>
        <dsp:cNvSpPr/>
      </dsp:nvSpPr>
      <dsp:spPr>
        <a:xfrm rot="5400000">
          <a:off x="-125469" y="126564"/>
          <a:ext cx="836463" cy="585524"/>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93856"/>
        <a:ext cx="585524" cy="250939"/>
      </dsp:txXfrm>
    </dsp:sp>
    <dsp:sp modelId="{1F6B8203-966D-4A7E-A487-D16C5E0811C7}">
      <dsp:nvSpPr>
        <dsp:cNvPr id="0" name=""/>
        <dsp:cNvSpPr/>
      </dsp:nvSpPr>
      <dsp:spPr>
        <a:xfrm rot="5400000">
          <a:off x="3996993" y="-3354046"/>
          <a:ext cx="543701" cy="7366638"/>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Structures and Properties of Matter</a:t>
          </a:r>
        </a:p>
      </dsp:txBody>
      <dsp:txXfrm rot="-5400000">
        <a:off x="585525" y="83963"/>
        <a:ext cx="7340097" cy="490619"/>
      </dsp:txXfrm>
    </dsp:sp>
    <dsp:sp modelId="{1A458434-D67D-4394-8D2C-E26E8B230916}">
      <dsp:nvSpPr>
        <dsp:cNvPr id="0" name=""/>
        <dsp:cNvSpPr/>
      </dsp:nvSpPr>
      <dsp:spPr>
        <a:xfrm rot="5400000">
          <a:off x="-125469" y="864026"/>
          <a:ext cx="836463" cy="585524"/>
        </a:xfrm>
        <a:prstGeom prst="chevron">
          <a:avLst/>
        </a:prstGeom>
        <a:solidFill>
          <a:schemeClr val="accent2">
            <a:hueOff val="1171082"/>
            <a:satOff val="-894"/>
            <a:lumOff val="6079"/>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031318"/>
        <a:ext cx="585524" cy="250939"/>
      </dsp:txXfrm>
    </dsp:sp>
    <dsp:sp modelId="{49AACA0F-82C8-42B2-A7DD-9AF2088D63C2}">
      <dsp:nvSpPr>
        <dsp:cNvPr id="0" name=""/>
        <dsp:cNvSpPr/>
      </dsp:nvSpPr>
      <dsp:spPr>
        <a:xfrm rot="5400000">
          <a:off x="3996993" y="-2672912"/>
          <a:ext cx="543701" cy="7366638"/>
        </a:xfrm>
        <a:prstGeom prst="round2SameRect">
          <a:avLst/>
        </a:prstGeom>
        <a:solidFill>
          <a:schemeClr val="lt1">
            <a:alpha val="90000"/>
            <a:hueOff val="0"/>
            <a:satOff val="0"/>
            <a:lumOff val="0"/>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Chemical Reactions </a:t>
          </a:r>
        </a:p>
      </dsp:txBody>
      <dsp:txXfrm rot="-5400000">
        <a:off x="585525" y="765097"/>
        <a:ext cx="7340097" cy="490619"/>
      </dsp:txXfrm>
    </dsp:sp>
    <dsp:sp modelId="{8C8DD4CB-6A95-4B90-B8D3-C43DCBAE82C3}">
      <dsp:nvSpPr>
        <dsp:cNvPr id="0" name=""/>
        <dsp:cNvSpPr/>
      </dsp:nvSpPr>
      <dsp:spPr>
        <a:xfrm rot="5400000">
          <a:off x="-125469" y="1601487"/>
          <a:ext cx="836463" cy="585524"/>
        </a:xfrm>
        <a:prstGeom prst="chevron">
          <a:avLst/>
        </a:prstGeom>
        <a:solidFill>
          <a:schemeClr val="accent2">
            <a:hueOff val="2342164"/>
            <a:satOff val="-1788"/>
            <a:lumOff val="12158"/>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768779"/>
        <a:ext cx="585524" cy="250939"/>
      </dsp:txXfrm>
    </dsp:sp>
    <dsp:sp modelId="{8FAE1CB5-72E8-491E-8B65-507E7B24B2D2}">
      <dsp:nvSpPr>
        <dsp:cNvPr id="0" name=""/>
        <dsp:cNvSpPr/>
      </dsp:nvSpPr>
      <dsp:spPr>
        <a:xfrm rot="5400000">
          <a:off x="3996993" y="-1935450"/>
          <a:ext cx="543701" cy="7366638"/>
        </a:xfrm>
        <a:prstGeom prst="round2SameRect">
          <a:avLst/>
        </a:prstGeom>
        <a:solidFill>
          <a:schemeClr val="lt1">
            <a:alpha val="90000"/>
            <a:hueOff val="0"/>
            <a:satOff val="0"/>
            <a:lumOff val="0"/>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Forces and Interactions</a:t>
          </a:r>
        </a:p>
      </dsp:txBody>
      <dsp:txXfrm rot="-5400000">
        <a:off x="585525" y="1502559"/>
        <a:ext cx="7340097" cy="490619"/>
      </dsp:txXfrm>
    </dsp:sp>
    <dsp:sp modelId="{3415EE53-55E6-40C6-A2CA-087CB6588DC9}">
      <dsp:nvSpPr>
        <dsp:cNvPr id="0" name=""/>
        <dsp:cNvSpPr/>
      </dsp:nvSpPr>
      <dsp:spPr>
        <a:xfrm rot="5400000">
          <a:off x="-125469" y="2338949"/>
          <a:ext cx="836463" cy="585524"/>
        </a:xfrm>
        <a:prstGeom prst="chevron">
          <a:avLst/>
        </a:prstGeom>
        <a:solidFill>
          <a:schemeClr val="accent2">
            <a:hueOff val="3513246"/>
            <a:satOff val="-2683"/>
            <a:lumOff val="18237"/>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506241"/>
        <a:ext cx="585524" cy="250939"/>
      </dsp:txXfrm>
    </dsp:sp>
    <dsp:sp modelId="{4D1C869C-19B1-4980-AEDF-EC3EB973EC75}">
      <dsp:nvSpPr>
        <dsp:cNvPr id="0" name=""/>
        <dsp:cNvSpPr/>
      </dsp:nvSpPr>
      <dsp:spPr>
        <a:xfrm rot="5400000">
          <a:off x="3996993" y="-1197988"/>
          <a:ext cx="543701" cy="7366638"/>
        </a:xfrm>
        <a:prstGeom prst="round2SameRect">
          <a:avLst/>
        </a:prstGeom>
        <a:solidFill>
          <a:schemeClr val="lt1">
            <a:alpha val="90000"/>
            <a:hueOff val="0"/>
            <a:satOff val="0"/>
            <a:lumOff val="0"/>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Energy</a:t>
          </a:r>
          <a:r>
            <a:rPr lang="en-US" sz="1600" kern="1200" dirty="0">
              <a:latin typeface="+mj-lt"/>
              <a:cs typeface="Times New Roman"/>
            </a:rPr>
            <a:t> </a:t>
          </a:r>
        </a:p>
      </dsp:txBody>
      <dsp:txXfrm rot="-5400000">
        <a:off x="585525" y="2240021"/>
        <a:ext cx="7340097" cy="490619"/>
      </dsp:txXfrm>
    </dsp:sp>
    <dsp:sp modelId="{8D49374F-AD71-4849-9188-20A5AD8EE1A3}">
      <dsp:nvSpPr>
        <dsp:cNvPr id="0" name=""/>
        <dsp:cNvSpPr/>
      </dsp:nvSpPr>
      <dsp:spPr>
        <a:xfrm rot="5400000">
          <a:off x="-125469" y="3076411"/>
          <a:ext cx="836463" cy="585524"/>
        </a:xfrm>
        <a:prstGeom prst="chevron">
          <a:avLst/>
        </a:prstGeom>
        <a:solidFill>
          <a:schemeClr val="accent2">
            <a:hueOff val="4684327"/>
            <a:satOff val="-3577"/>
            <a:lumOff val="24316"/>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243703"/>
        <a:ext cx="585524" cy="250939"/>
      </dsp:txXfrm>
    </dsp:sp>
    <dsp:sp modelId="{A71E3D75-1A83-4709-9622-539C6A874DFA}">
      <dsp:nvSpPr>
        <dsp:cNvPr id="0" name=""/>
        <dsp:cNvSpPr/>
      </dsp:nvSpPr>
      <dsp:spPr>
        <a:xfrm rot="5400000">
          <a:off x="3996993" y="-460526"/>
          <a:ext cx="543701" cy="7366638"/>
        </a:xfrm>
        <a:prstGeom prst="round2SameRect">
          <a:avLst/>
        </a:prstGeom>
        <a:solidFill>
          <a:schemeClr val="lt1">
            <a:alpha val="90000"/>
            <a:hueOff val="0"/>
            <a:satOff val="0"/>
            <a:lumOff val="0"/>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Waves and Electromagnetic Radiation </a:t>
          </a:r>
        </a:p>
      </dsp:txBody>
      <dsp:txXfrm rot="-5400000">
        <a:off x="585525" y="2977483"/>
        <a:ext cx="7340097" cy="490619"/>
      </dsp:txXfrm>
    </dsp:sp>
    <dsp:sp modelId="{DA939C44-4A97-40E1-8A50-2825CB8A6B61}">
      <dsp:nvSpPr>
        <dsp:cNvPr id="0" name=""/>
        <dsp:cNvSpPr/>
      </dsp:nvSpPr>
      <dsp:spPr>
        <a:xfrm rot="5400000">
          <a:off x="-125469" y="3813873"/>
          <a:ext cx="836463" cy="585524"/>
        </a:xfrm>
        <a:prstGeom prst="chevron">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981165"/>
        <a:ext cx="585524" cy="250939"/>
      </dsp:txXfrm>
    </dsp:sp>
    <dsp:sp modelId="{D675A990-F729-4CD6-8C2E-D1016ACBD6C8}">
      <dsp:nvSpPr>
        <dsp:cNvPr id="0" name=""/>
        <dsp:cNvSpPr/>
      </dsp:nvSpPr>
      <dsp:spPr>
        <a:xfrm rot="5400000">
          <a:off x="3949625" y="215969"/>
          <a:ext cx="543701" cy="7366638"/>
        </a:xfrm>
        <a:prstGeom prst="round2SameRect">
          <a:avLst/>
        </a:prstGeom>
        <a:solidFill>
          <a:schemeClr val="lt1">
            <a:alpha val="90000"/>
            <a:hueOff val="0"/>
            <a:satOff val="0"/>
            <a:lumOff val="0"/>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Engineering Design </a:t>
          </a:r>
        </a:p>
      </dsp:txBody>
      <dsp:txXfrm rot="-5400000">
        <a:off x="538157" y="3653979"/>
        <a:ext cx="7340097" cy="49061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25AD3-C705-410C-994E-B56851DF2FF6}">
      <dsp:nvSpPr>
        <dsp:cNvPr id="0" name=""/>
        <dsp:cNvSpPr/>
      </dsp:nvSpPr>
      <dsp:spPr>
        <a:xfrm rot="5400000">
          <a:off x="-125469" y="126564"/>
          <a:ext cx="836463" cy="585524"/>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93856"/>
        <a:ext cx="585524" cy="250939"/>
      </dsp:txXfrm>
    </dsp:sp>
    <dsp:sp modelId="{1F6B8203-966D-4A7E-A487-D16C5E0811C7}">
      <dsp:nvSpPr>
        <dsp:cNvPr id="0" name=""/>
        <dsp:cNvSpPr/>
      </dsp:nvSpPr>
      <dsp:spPr>
        <a:xfrm rot="5400000">
          <a:off x="3933593" y="-3346973"/>
          <a:ext cx="543701" cy="7239838"/>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Structures and Properties of Matter</a:t>
          </a:r>
        </a:p>
      </dsp:txBody>
      <dsp:txXfrm rot="-5400000">
        <a:off x="585525" y="27636"/>
        <a:ext cx="7213297" cy="490619"/>
      </dsp:txXfrm>
    </dsp:sp>
    <dsp:sp modelId="{1A458434-D67D-4394-8D2C-E26E8B230916}">
      <dsp:nvSpPr>
        <dsp:cNvPr id="0" name=""/>
        <dsp:cNvSpPr/>
      </dsp:nvSpPr>
      <dsp:spPr>
        <a:xfrm rot="5400000">
          <a:off x="-125469" y="864026"/>
          <a:ext cx="836463" cy="585524"/>
        </a:xfrm>
        <a:prstGeom prst="chevron">
          <a:avLst/>
        </a:prstGeom>
        <a:solidFill>
          <a:schemeClr val="accent2">
            <a:hueOff val="1171082"/>
            <a:satOff val="-894"/>
            <a:lumOff val="6079"/>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031318"/>
        <a:ext cx="585524" cy="250939"/>
      </dsp:txXfrm>
    </dsp:sp>
    <dsp:sp modelId="{49AACA0F-82C8-42B2-A7DD-9AF2088D63C2}">
      <dsp:nvSpPr>
        <dsp:cNvPr id="0" name=""/>
        <dsp:cNvSpPr/>
      </dsp:nvSpPr>
      <dsp:spPr>
        <a:xfrm rot="5400000">
          <a:off x="3933593" y="-2609512"/>
          <a:ext cx="543701" cy="7239838"/>
        </a:xfrm>
        <a:prstGeom prst="round2SameRect">
          <a:avLst/>
        </a:prstGeom>
        <a:solidFill>
          <a:schemeClr val="lt1">
            <a:alpha val="90000"/>
            <a:hueOff val="0"/>
            <a:satOff val="0"/>
            <a:lumOff val="0"/>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Chemical Reactions </a:t>
          </a:r>
        </a:p>
      </dsp:txBody>
      <dsp:txXfrm rot="-5400000">
        <a:off x="585525" y="765097"/>
        <a:ext cx="7213297" cy="490619"/>
      </dsp:txXfrm>
    </dsp:sp>
    <dsp:sp modelId="{8C8DD4CB-6A95-4B90-B8D3-C43DCBAE82C3}">
      <dsp:nvSpPr>
        <dsp:cNvPr id="0" name=""/>
        <dsp:cNvSpPr/>
      </dsp:nvSpPr>
      <dsp:spPr>
        <a:xfrm rot="5400000">
          <a:off x="-125469" y="1601487"/>
          <a:ext cx="836463" cy="585524"/>
        </a:xfrm>
        <a:prstGeom prst="chevron">
          <a:avLst/>
        </a:prstGeom>
        <a:solidFill>
          <a:schemeClr val="accent2">
            <a:hueOff val="2342164"/>
            <a:satOff val="-1788"/>
            <a:lumOff val="12158"/>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768779"/>
        <a:ext cx="585524" cy="250939"/>
      </dsp:txXfrm>
    </dsp:sp>
    <dsp:sp modelId="{8FAE1CB5-72E8-491E-8B65-507E7B24B2D2}">
      <dsp:nvSpPr>
        <dsp:cNvPr id="0" name=""/>
        <dsp:cNvSpPr/>
      </dsp:nvSpPr>
      <dsp:spPr>
        <a:xfrm rot="5400000">
          <a:off x="3933593" y="-1872050"/>
          <a:ext cx="543701" cy="7239838"/>
        </a:xfrm>
        <a:prstGeom prst="round2SameRect">
          <a:avLst/>
        </a:prstGeom>
        <a:solidFill>
          <a:schemeClr val="lt1">
            <a:alpha val="90000"/>
            <a:hueOff val="0"/>
            <a:satOff val="0"/>
            <a:lumOff val="0"/>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Forces and Interactions</a:t>
          </a:r>
        </a:p>
      </dsp:txBody>
      <dsp:txXfrm rot="-5400000">
        <a:off x="585525" y="1502559"/>
        <a:ext cx="7213297" cy="490619"/>
      </dsp:txXfrm>
    </dsp:sp>
    <dsp:sp modelId="{3415EE53-55E6-40C6-A2CA-087CB6588DC9}">
      <dsp:nvSpPr>
        <dsp:cNvPr id="0" name=""/>
        <dsp:cNvSpPr/>
      </dsp:nvSpPr>
      <dsp:spPr>
        <a:xfrm rot="5400000">
          <a:off x="-125469" y="2338949"/>
          <a:ext cx="836463" cy="585524"/>
        </a:xfrm>
        <a:prstGeom prst="chevron">
          <a:avLst/>
        </a:prstGeom>
        <a:solidFill>
          <a:schemeClr val="accent2">
            <a:hueOff val="3513246"/>
            <a:satOff val="-2683"/>
            <a:lumOff val="18237"/>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506241"/>
        <a:ext cx="585524" cy="250939"/>
      </dsp:txXfrm>
    </dsp:sp>
    <dsp:sp modelId="{4D1C869C-19B1-4980-AEDF-EC3EB973EC75}">
      <dsp:nvSpPr>
        <dsp:cNvPr id="0" name=""/>
        <dsp:cNvSpPr/>
      </dsp:nvSpPr>
      <dsp:spPr>
        <a:xfrm rot="5400000">
          <a:off x="3933593" y="-1134588"/>
          <a:ext cx="543701" cy="7239838"/>
        </a:xfrm>
        <a:prstGeom prst="round2SameRect">
          <a:avLst/>
        </a:prstGeom>
        <a:solidFill>
          <a:schemeClr val="lt1">
            <a:alpha val="90000"/>
            <a:hueOff val="0"/>
            <a:satOff val="0"/>
            <a:lumOff val="0"/>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Energy </a:t>
          </a:r>
        </a:p>
      </dsp:txBody>
      <dsp:txXfrm rot="-5400000">
        <a:off x="585525" y="2240021"/>
        <a:ext cx="7213297" cy="490619"/>
      </dsp:txXfrm>
    </dsp:sp>
    <dsp:sp modelId="{8D49374F-AD71-4849-9188-20A5AD8EE1A3}">
      <dsp:nvSpPr>
        <dsp:cNvPr id="0" name=""/>
        <dsp:cNvSpPr/>
      </dsp:nvSpPr>
      <dsp:spPr>
        <a:xfrm rot="5400000">
          <a:off x="-125469" y="3076411"/>
          <a:ext cx="836463" cy="585524"/>
        </a:xfrm>
        <a:prstGeom prst="chevron">
          <a:avLst/>
        </a:prstGeom>
        <a:solidFill>
          <a:schemeClr val="accent2">
            <a:hueOff val="4684327"/>
            <a:satOff val="-3577"/>
            <a:lumOff val="24316"/>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243703"/>
        <a:ext cx="585524" cy="250939"/>
      </dsp:txXfrm>
    </dsp:sp>
    <dsp:sp modelId="{A71E3D75-1A83-4709-9622-539C6A874DFA}">
      <dsp:nvSpPr>
        <dsp:cNvPr id="0" name=""/>
        <dsp:cNvSpPr/>
      </dsp:nvSpPr>
      <dsp:spPr>
        <a:xfrm rot="5400000">
          <a:off x="3933593" y="-397126"/>
          <a:ext cx="543701" cy="7239838"/>
        </a:xfrm>
        <a:prstGeom prst="round2SameRect">
          <a:avLst/>
        </a:prstGeom>
        <a:solidFill>
          <a:schemeClr val="lt1">
            <a:alpha val="90000"/>
            <a:hueOff val="0"/>
            <a:satOff val="0"/>
            <a:lumOff val="0"/>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Waves and Electromagnetic Radiation </a:t>
          </a:r>
        </a:p>
      </dsp:txBody>
      <dsp:txXfrm rot="-5400000">
        <a:off x="585525" y="2977483"/>
        <a:ext cx="7213297" cy="490619"/>
      </dsp:txXfrm>
    </dsp:sp>
    <dsp:sp modelId="{DA939C44-4A97-40E1-8A50-2825CB8A6B61}">
      <dsp:nvSpPr>
        <dsp:cNvPr id="0" name=""/>
        <dsp:cNvSpPr/>
      </dsp:nvSpPr>
      <dsp:spPr>
        <a:xfrm rot="5400000">
          <a:off x="-125469" y="3813873"/>
          <a:ext cx="836463" cy="585524"/>
        </a:xfrm>
        <a:prstGeom prst="chevron">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981165"/>
        <a:ext cx="585524" cy="250939"/>
      </dsp:txXfrm>
    </dsp:sp>
    <dsp:sp modelId="{D675A990-F729-4CD6-8C2E-D1016ACBD6C8}">
      <dsp:nvSpPr>
        <dsp:cNvPr id="0" name=""/>
        <dsp:cNvSpPr/>
      </dsp:nvSpPr>
      <dsp:spPr>
        <a:xfrm rot="5400000">
          <a:off x="3887040" y="279369"/>
          <a:ext cx="543701" cy="7239838"/>
        </a:xfrm>
        <a:prstGeom prst="round2SameRect">
          <a:avLst/>
        </a:prstGeom>
        <a:solidFill>
          <a:schemeClr val="lt1">
            <a:alpha val="90000"/>
            <a:hueOff val="0"/>
            <a:satOff val="0"/>
            <a:lumOff val="0"/>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Engineering Design </a:t>
          </a:r>
        </a:p>
      </dsp:txBody>
      <dsp:txXfrm rot="-5400000">
        <a:off x="538972" y="3653979"/>
        <a:ext cx="7213297" cy="4906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25AD3-C705-410C-994E-B56851DF2FF6}">
      <dsp:nvSpPr>
        <dsp:cNvPr id="0" name=""/>
        <dsp:cNvSpPr/>
      </dsp:nvSpPr>
      <dsp:spPr>
        <a:xfrm rot="5400000">
          <a:off x="-125469" y="126564"/>
          <a:ext cx="836463" cy="585524"/>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K</a:t>
          </a:r>
          <a:endParaRPr lang="en-US" sz="1600" kern="1200" dirty="0">
            <a:latin typeface="+mj-lt"/>
          </a:endParaRPr>
        </a:p>
      </dsp:txBody>
      <dsp:txXfrm rot="-5400000">
        <a:off x="1" y="293856"/>
        <a:ext cx="585524" cy="250939"/>
      </dsp:txXfrm>
    </dsp:sp>
    <dsp:sp modelId="{1F6B8203-966D-4A7E-A487-D16C5E0811C7}">
      <dsp:nvSpPr>
        <dsp:cNvPr id="0" name=""/>
        <dsp:cNvSpPr/>
      </dsp:nvSpPr>
      <dsp:spPr>
        <a:xfrm rot="5400000">
          <a:off x="4075924" y="-3489304"/>
          <a:ext cx="543701" cy="7524500"/>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Weather and Climate </a:t>
          </a:r>
        </a:p>
      </dsp:txBody>
      <dsp:txXfrm rot="-5400000">
        <a:off x="585525" y="27636"/>
        <a:ext cx="7497959" cy="490619"/>
      </dsp:txXfrm>
    </dsp:sp>
    <dsp:sp modelId="{1A458434-D67D-4394-8D2C-E26E8B230916}">
      <dsp:nvSpPr>
        <dsp:cNvPr id="0" name=""/>
        <dsp:cNvSpPr/>
      </dsp:nvSpPr>
      <dsp:spPr>
        <a:xfrm rot="5400000">
          <a:off x="-125469" y="864026"/>
          <a:ext cx="836463" cy="585524"/>
        </a:xfrm>
        <a:prstGeom prst="chevron">
          <a:avLst/>
        </a:prstGeom>
        <a:solidFill>
          <a:schemeClr val="accent2">
            <a:hueOff val="1171082"/>
            <a:satOff val="-894"/>
            <a:lumOff val="6079"/>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1</a:t>
          </a:r>
          <a:endParaRPr lang="en-US" sz="1600" kern="1200" dirty="0">
            <a:latin typeface="+mj-lt"/>
          </a:endParaRPr>
        </a:p>
      </dsp:txBody>
      <dsp:txXfrm rot="-5400000">
        <a:off x="1" y="1031318"/>
        <a:ext cx="585524" cy="250939"/>
      </dsp:txXfrm>
    </dsp:sp>
    <dsp:sp modelId="{49AACA0F-82C8-42B2-A7DD-9AF2088D63C2}">
      <dsp:nvSpPr>
        <dsp:cNvPr id="0" name=""/>
        <dsp:cNvSpPr/>
      </dsp:nvSpPr>
      <dsp:spPr>
        <a:xfrm rot="5400000">
          <a:off x="4075924" y="-2751843"/>
          <a:ext cx="543701" cy="7524500"/>
        </a:xfrm>
        <a:prstGeom prst="round2SameRect">
          <a:avLst/>
        </a:prstGeom>
        <a:solidFill>
          <a:schemeClr val="lt1">
            <a:alpha val="90000"/>
            <a:hueOff val="0"/>
            <a:satOff val="0"/>
            <a:lumOff val="0"/>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Space Systems: Patterns and Cycles </a:t>
          </a:r>
        </a:p>
      </dsp:txBody>
      <dsp:txXfrm rot="-5400000">
        <a:off x="585525" y="765097"/>
        <a:ext cx="7497959" cy="490619"/>
      </dsp:txXfrm>
    </dsp:sp>
    <dsp:sp modelId="{8C8DD4CB-6A95-4B90-B8D3-C43DCBAE82C3}">
      <dsp:nvSpPr>
        <dsp:cNvPr id="0" name=""/>
        <dsp:cNvSpPr/>
      </dsp:nvSpPr>
      <dsp:spPr>
        <a:xfrm rot="5400000">
          <a:off x="-125469" y="1601487"/>
          <a:ext cx="836463" cy="585524"/>
        </a:xfrm>
        <a:prstGeom prst="chevron">
          <a:avLst/>
        </a:prstGeom>
        <a:solidFill>
          <a:schemeClr val="accent2">
            <a:hueOff val="2342164"/>
            <a:satOff val="-1788"/>
            <a:lumOff val="12158"/>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2</a:t>
          </a:r>
          <a:endParaRPr lang="en-US" sz="1600" kern="1200" dirty="0">
            <a:latin typeface="+mj-lt"/>
          </a:endParaRPr>
        </a:p>
      </dsp:txBody>
      <dsp:txXfrm rot="-5400000">
        <a:off x="1" y="1768779"/>
        <a:ext cx="585524" cy="250939"/>
      </dsp:txXfrm>
    </dsp:sp>
    <dsp:sp modelId="{8FAE1CB5-72E8-491E-8B65-507E7B24B2D2}">
      <dsp:nvSpPr>
        <dsp:cNvPr id="0" name=""/>
        <dsp:cNvSpPr/>
      </dsp:nvSpPr>
      <dsp:spPr>
        <a:xfrm rot="5400000">
          <a:off x="4052372" y="-1996564"/>
          <a:ext cx="543701" cy="7524500"/>
        </a:xfrm>
        <a:prstGeom prst="round2SameRect">
          <a:avLst/>
        </a:prstGeom>
        <a:solidFill>
          <a:schemeClr val="lt1">
            <a:alpha val="90000"/>
            <a:hueOff val="0"/>
            <a:satOff val="0"/>
            <a:lumOff val="0"/>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Earth’s Surface Systems: Processes that Shape the Earth </a:t>
          </a:r>
        </a:p>
      </dsp:txBody>
      <dsp:txXfrm rot="-5400000">
        <a:off x="561973" y="1520376"/>
        <a:ext cx="7497959" cy="490619"/>
      </dsp:txXfrm>
    </dsp:sp>
    <dsp:sp modelId="{3415EE53-55E6-40C6-A2CA-087CB6588DC9}">
      <dsp:nvSpPr>
        <dsp:cNvPr id="0" name=""/>
        <dsp:cNvSpPr/>
      </dsp:nvSpPr>
      <dsp:spPr>
        <a:xfrm rot="5400000">
          <a:off x="-125469" y="2338949"/>
          <a:ext cx="836463" cy="585524"/>
        </a:xfrm>
        <a:prstGeom prst="chevron">
          <a:avLst/>
        </a:prstGeom>
        <a:solidFill>
          <a:schemeClr val="accent2">
            <a:hueOff val="3513246"/>
            <a:satOff val="-2683"/>
            <a:lumOff val="18237"/>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3</a:t>
          </a:r>
          <a:endParaRPr lang="en-US" sz="1600" kern="1200" dirty="0">
            <a:latin typeface="+mj-lt"/>
          </a:endParaRPr>
        </a:p>
      </dsp:txBody>
      <dsp:txXfrm rot="-5400000">
        <a:off x="1" y="2506241"/>
        <a:ext cx="585524" cy="250939"/>
      </dsp:txXfrm>
    </dsp:sp>
    <dsp:sp modelId="{4D1C869C-19B1-4980-AEDF-EC3EB973EC75}">
      <dsp:nvSpPr>
        <dsp:cNvPr id="0" name=""/>
        <dsp:cNvSpPr/>
      </dsp:nvSpPr>
      <dsp:spPr>
        <a:xfrm rot="5400000">
          <a:off x="4075924" y="-1276919"/>
          <a:ext cx="543701" cy="7524500"/>
        </a:xfrm>
        <a:prstGeom prst="round2SameRect">
          <a:avLst/>
        </a:prstGeom>
        <a:solidFill>
          <a:schemeClr val="lt1">
            <a:alpha val="90000"/>
            <a:hueOff val="0"/>
            <a:satOff val="0"/>
            <a:lumOff val="0"/>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Weather and Climate </a:t>
          </a:r>
        </a:p>
      </dsp:txBody>
      <dsp:txXfrm rot="-5400000">
        <a:off x="585525" y="2240021"/>
        <a:ext cx="7497959" cy="490619"/>
      </dsp:txXfrm>
    </dsp:sp>
    <dsp:sp modelId="{8D49374F-AD71-4849-9188-20A5AD8EE1A3}">
      <dsp:nvSpPr>
        <dsp:cNvPr id="0" name=""/>
        <dsp:cNvSpPr/>
      </dsp:nvSpPr>
      <dsp:spPr>
        <a:xfrm rot="5400000">
          <a:off x="-125469" y="3076411"/>
          <a:ext cx="836463" cy="585524"/>
        </a:xfrm>
        <a:prstGeom prst="chevron">
          <a:avLst/>
        </a:prstGeom>
        <a:solidFill>
          <a:schemeClr val="accent2">
            <a:hueOff val="4684327"/>
            <a:satOff val="-3577"/>
            <a:lumOff val="24316"/>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4</a:t>
          </a:r>
          <a:endParaRPr lang="en-US" sz="1600" kern="1200" dirty="0">
            <a:latin typeface="+mj-lt"/>
          </a:endParaRPr>
        </a:p>
      </dsp:txBody>
      <dsp:txXfrm rot="-5400000">
        <a:off x="1" y="3243703"/>
        <a:ext cx="585524" cy="250939"/>
      </dsp:txXfrm>
    </dsp:sp>
    <dsp:sp modelId="{A71E3D75-1A83-4709-9622-539C6A874DFA}">
      <dsp:nvSpPr>
        <dsp:cNvPr id="0" name=""/>
        <dsp:cNvSpPr/>
      </dsp:nvSpPr>
      <dsp:spPr>
        <a:xfrm rot="5400000">
          <a:off x="4075924" y="-539457"/>
          <a:ext cx="543701" cy="7524500"/>
        </a:xfrm>
        <a:prstGeom prst="round2SameRect">
          <a:avLst/>
        </a:prstGeom>
        <a:solidFill>
          <a:schemeClr val="lt1">
            <a:alpha val="90000"/>
            <a:hueOff val="0"/>
            <a:satOff val="0"/>
            <a:lumOff val="0"/>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Earth’s Surface Systems: Processes that Shape the Earth </a:t>
          </a:r>
        </a:p>
      </dsp:txBody>
      <dsp:txXfrm rot="-5400000">
        <a:off x="585525" y="2977483"/>
        <a:ext cx="7497959" cy="490619"/>
      </dsp:txXfrm>
    </dsp:sp>
    <dsp:sp modelId="{DA939C44-4A97-40E1-8A50-2825CB8A6B61}">
      <dsp:nvSpPr>
        <dsp:cNvPr id="0" name=""/>
        <dsp:cNvSpPr/>
      </dsp:nvSpPr>
      <dsp:spPr>
        <a:xfrm rot="5400000">
          <a:off x="-125469" y="3813873"/>
          <a:ext cx="836463" cy="585524"/>
        </a:xfrm>
        <a:prstGeom prst="chevron">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mj-lt"/>
            </a:rPr>
            <a:t>5</a:t>
          </a:r>
          <a:endParaRPr lang="en-US" sz="1600" kern="1200" dirty="0">
            <a:latin typeface="+mj-lt"/>
          </a:endParaRPr>
        </a:p>
      </dsp:txBody>
      <dsp:txXfrm rot="-5400000">
        <a:off x="1" y="3981165"/>
        <a:ext cx="585524" cy="250939"/>
      </dsp:txXfrm>
    </dsp:sp>
    <dsp:sp modelId="{D675A990-F729-4CD6-8C2E-D1016ACBD6C8}">
      <dsp:nvSpPr>
        <dsp:cNvPr id="0" name=""/>
        <dsp:cNvSpPr/>
      </dsp:nvSpPr>
      <dsp:spPr>
        <a:xfrm rot="5400000">
          <a:off x="4056510" y="137038"/>
          <a:ext cx="543701" cy="7524500"/>
        </a:xfrm>
        <a:prstGeom prst="round2SameRect">
          <a:avLst/>
        </a:prstGeom>
        <a:solidFill>
          <a:schemeClr val="lt1">
            <a:alpha val="90000"/>
            <a:hueOff val="0"/>
            <a:satOff val="0"/>
            <a:lumOff val="0"/>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latin typeface="+mj-lt"/>
              <a:cs typeface="Times New Roman"/>
            </a:rPr>
            <a:t>Earth’s Surface Systems</a:t>
          </a:r>
        </a:p>
        <a:p>
          <a:pPr marL="114300" lvl="1" indent="-114300" algn="l" defTabSz="666750">
            <a:lnSpc>
              <a:spcPct val="90000"/>
            </a:lnSpc>
            <a:spcBef>
              <a:spcPct val="0"/>
            </a:spcBef>
            <a:spcAft>
              <a:spcPct val="15000"/>
            </a:spcAft>
            <a:buChar char="•"/>
          </a:pPr>
          <a:r>
            <a:rPr lang="en-US" sz="1500" b="1" kern="1200" dirty="0">
              <a:latin typeface="+mj-lt"/>
              <a:cs typeface="Times New Roman"/>
            </a:rPr>
            <a:t>Space Systems: Stars and the Solar System </a:t>
          </a:r>
        </a:p>
      </dsp:txBody>
      <dsp:txXfrm rot="-5400000">
        <a:off x="566111" y="3653979"/>
        <a:ext cx="7497959" cy="49061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25AD3-C705-410C-994E-B56851DF2FF6}">
      <dsp:nvSpPr>
        <dsp:cNvPr id="0" name=""/>
        <dsp:cNvSpPr/>
      </dsp:nvSpPr>
      <dsp:spPr>
        <a:xfrm rot="5400000">
          <a:off x="-107900" y="108620"/>
          <a:ext cx="719336" cy="503535"/>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52488"/>
        <a:ext cx="503535" cy="215801"/>
      </dsp:txXfrm>
    </dsp:sp>
    <dsp:sp modelId="{1F6B8203-966D-4A7E-A487-D16C5E0811C7}">
      <dsp:nvSpPr>
        <dsp:cNvPr id="0" name=""/>
        <dsp:cNvSpPr/>
      </dsp:nvSpPr>
      <dsp:spPr>
        <a:xfrm rot="5400000">
          <a:off x="3848307" y="-3344772"/>
          <a:ext cx="467568" cy="7157113"/>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Space Systems</a:t>
          </a:r>
        </a:p>
      </dsp:txBody>
      <dsp:txXfrm rot="-5400000">
        <a:off x="503535" y="22825"/>
        <a:ext cx="7134288" cy="421918"/>
      </dsp:txXfrm>
    </dsp:sp>
    <dsp:sp modelId="{1A458434-D67D-4394-8D2C-E26E8B230916}">
      <dsp:nvSpPr>
        <dsp:cNvPr id="0" name=""/>
        <dsp:cNvSpPr/>
      </dsp:nvSpPr>
      <dsp:spPr>
        <a:xfrm rot="5400000">
          <a:off x="-107900" y="742818"/>
          <a:ext cx="719336" cy="503535"/>
        </a:xfrm>
        <a:prstGeom prst="chevron">
          <a:avLst/>
        </a:prstGeom>
        <a:solidFill>
          <a:schemeClr val="accent2">
            <a:hueOff val="975902"/>
            <a:satOff val="-745"/>
            <a:lumOff val="5066"/>
            <a:alphaOff val="0"/>
          </a:schemeClr>
        </a:solidFill>
        <a:ln w="15875" cap="flat" cmpd="sng" algn="ctr">
          <a:solidFill>
            <a:schemeClr val="accent2">
              <a:hueOff val="975902"/>
              <a:satOff val="-745"/>
              <a:lumOff val="506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886686"/>
        <a:ext cx="503535" cy="215801"/>
      </dsp:txXfrm>
    </dsp:sp>
    <dsp:sp modelId="{49AACA0F-82C8-42B2-A7DD-9AF2088D63C2}">
      <dsp:nvSpPr>
        <dsp:cNvPr id="0" name=""/>
        <dsp:cNvSpPr/>
      </dsp:nvSpPr>
      <dsp:spPr>
        <a:xfrm rot="5400000">
          <a:off x="3848307" y="-2709854"/>
          <a:ext cx="467568" cy="7157113"/>
        </a:xfrm>
        <a:prstGeom prst="round2SameRect">
          <a:avLst/>
        </a:prstGeom>
        <a:solidFill>
          <a:schemeClr val="lt1">
            <a:alpha val="90000"/>
            <a:hueOff val="0"/>
            <a:satOff val="0"/>
            <a:lumOff val="0"/>
            <a:alphaOff val="0"/>
          </a:schemeClr>
        </a:solidFill>
        <a:ln w="15875" cap="flat" cmpd="sng" algn="ctr">
          <a:solidFill>
            <a:schemeClr val="accent2">
              <a:hueOff val="975902"/>
              <a:satOff val="-745"/>
              <a:lumOff val="506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History of Earth </a:t>
          </a:r>
        </a:p>
      </dsp:txBody>
      <dsp:txXfrm rot="-5400000">
        <a:off x="503535" y="657743"/>
        <a:ext cx="7134288" cy="421918"/>
      </dsp:txXfrm>
    </dsp:sp>
    <dsp:sp modelId="{8C8DD4CB-6A95-4B90-B8D3-C43DCBAE82C3}">
      <dsp:nvSpPr>
        <dsp:cNvPr id="0" name=""/>
        <dsp:cNvSpPr/>
      </dsp:nvSpPr>
      <dsp:spPr>
        <a:xfrm rot="5400000">
          <a:off x="-107900" y="1377015"/>
          <a:ext cx="719336" cy="503535"/>
        </a:xfrm>
        <a:prstGeom prst="chevron">
          <a:avLst/>
        </a:prstGeom>
        <a:solidFill>
          <a:schemeClr val="accent2">
            <a:hueOff val="1951803"/>
            <a:satOff val="-1490"/>
            <a:lumOff val="10132"/>
            <a:alphaOff val="0"/>
          </a:schemeClr>
        </a:solidFill>
        <a:ln w="15875" cap="flat" cmpd="sng" algn="ctr">
          <a:solidFill>
            <a:schemeClr val="accent2">
              <a:hueOff val="1951803"/>
              <a:satOff val="-1490"/>
              <a:lumOff val="1013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520883"/>
        <a:ext cx="503535" cy="215801"/>
      </dsp:txXfrm>
    </dsp:sp>
    <dsp:sp modelId="{8FAE1CB5-72E8-491E-8B65-507E7B24B2D2}">
      <dsp:nvSpPr>
        <dsp:cNvPr id="0" name=""/>
        <dsp:cNvSpPr/>
      </dsp:nvSpPr>
      <dsp:spPr>
        <a:xfrm rot="5400000">
          <a:off x="3825906" y="-2060335"/>
          <a:ext cx="467568" cy="7157113"/>
        </a:xfrm>
        <a:prstGeom prst="round2SameRect">
          <a:avLst/>
        </a:prstGeom>
        <a:solidFill>
          <a:schemeClr val="lt1">
            <a:alpha val="90000"/>
            <a:hueOff val="0"/>
            <a:satOff val="0"/>
            <a:lumOff val="0"/>
            <a:alphaOff val="0"/>
          </a:schemeClr>
        </a:solidFill>
        <a:ln w="15875" cap="flat" cmpd="sng" algn="ctr">
          <a:solidFill>
            <a:schemeClr val="accent2">
              <a:hueOff val="1951803"/>
              <a:satOff val="-1490"/>
              <a:lumOff val="101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Earth’s Interior Systems </a:t>
          </a:r>
        </a:p>
      </dsp:txBody>
      <dsp:txXfrm rot="-5400000">
        <a:off x="481134" y="1307262"/>
        <a:ext cx="7134288" cy="421918"/>
      </dsp:txXfrm>
    </dsp:sp>
    <dsp:sp modelId="{3415EE53-55E6-40C6-A2CA-087CB6588DC9}">
      <dsp:nvSpPr>
        <dsp:cNvPr id="0" name=""/>
        <dsp:cNvSpPr/>
      </dsp:nvSpPr>
      <dsp:spPr>
        <a:xfrm rot="5400000">
          <a:off x="-107900" y="2011213"/>
          <a:ext cx="719336" cy="503535"/>
        </a:xfrm>
        <a:prstGeom prst="chevron">
          <a:avLst/>
        </a:prstGeom>
        <a:solidFill>
          <a:schemeClr val="accent2">
            <a:hueOff val="2927704"/>
            <a:satOff val="-2235"/>
            <a:lumOff val="15198"/>
            <a:alphaOff val="0"/>
          </a:schemeClr>
        </a:solidFill>
        <a:ln w="15875" cap="flat" cmpd="sng" algn="ctr">
          <a:solidFill>
            <a:schemeClr val="accent2">
              <a:hueOff val="2927704"/>
              <a:satOff val="-2235"/>
              <a:lumOff val="151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155081"/>
        <a:ext cx="503535" cy="215801"/>
      </dsp:txXfrm>
    </dsp:sp>
    <dsp:sp modelId="{4D1C869C-19B1-4980-AEDF-EC3EB973EC75}">
      <dsp:nvSpPr>
        <dsp:cNvPr id="0" name=""/>
        <dsp:cNvSpPr/>
      </dsp:nvSpPr>
      <dsp:spPr>
        <a:xfrm rot="5400000">
          <a:off x="3848307" y="-1441459"/>
          <a:ext cx="467568" cy="7157113"/>
        </a:xfrm>
        <a:prstGeom prst="round2SameRect">
          <a:avLst/>
        </a:prstGeom>
        <a:solidFill>
          <a:schemeClr val="lt1">
            <a:alpha val="90000"/>
            <a:hueOff val="0"/>
            <a:satOff val="0"/>
            <a:lumOff val="0"/>
            <a:alphaOff val="0"/>
          </a:schemeClr>
        </a:solidFill>
        <a:ln w="15875" cap="flat" cmpd="sng" algn="ctr">
          <a:solidFill>
            <a:schemeClr val="accent2">
              <a:hueOff val="2927704"/>
              <a:satOff val="-2235"/>
              <a:lumOff val="151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Earth’s Surface Systems</a:t>
          </a:r>
        </a:p>
      </dsp:txBody>
      <dsp:txXfrm rot="-5400000">
        <a:off x="503535" y="1926138"/>
        <a:ext cx="7134288" cy="421918"/>
      </dsp:txXfrm>
    </dsp:sp>
    <dsp:sp modelId="{8D49374F-AD71-4849-9188-20A5AD8EE1A3}">
      <dsp:nvSpPr>
        <dsp:cNvPr id="0" name=""/>
        <dsp:cNvSpPr/>
      </dsp:nvSpPr>
      <dsp:spPr>
        <a:xfrm rot="5400000">
          <a:off x="-107900" y="2645410"/>
          <a:ext cx="719336" cy="503535"/>
        </a:xfrm>
        <a:prstGeom prst="chevron">
          <a:avLst/>
        </a:prstGeom>
        <a:solidFill>
          <a:schemeClr val="accent2">
            <a:hueOff val="3903606"/>
            <a:satOff val="-2981"/>
            <a:lumOff val="20263"/>
            <a:alphaOff val="0"/>
          </a:schemeClr>
        </a:solidFill>
        <a:ln w="15875" cap="flat" cmpd="sng" algn="ctr">
          <a:solidFill>
            <a:schemeClr val="accent2">
              <a:hueOff val="3903606"/>
              <a:satOff val="-2981"/>
              <a:lumOff val="2026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2789278"/>
        <a:ext cx="503535" cy="215801"/>
      </dsp:txXfrm>
    </dsp:sp>
    <dsp:sp modelId="{A71E3D75-1A83-4709-9622-539C6A874DFA}">
      <dsp:nvSpPr>
        <dsp:cNvPr id="0" name=""/>
        <dsp:cNvSpPr/>
      </dsp:nvSpPr>
      <dsp:spPr>
        <a:xfrm rot="5400000">
          <a:off x="3848307" y="-807262"/>
          <a:ext cx="467568" cy="7157113"/>
        </a:xfrm>
        <a:prstGeom prst="round2SameRect">
          <a:avLst/>
        </a:prstGeom>
        <a:solidFill>
          <a:schemeClr val="lt1">
            <a:alpha val="90000"/>
            <a:hueOff val="0"/>
            <a:satOff val="0"/>
            <a:lumOff val="0"/>
            <a:alphaOff val="0"/>
          </a:schemeClr>
        </a:solidFill>
        <a:ln w="15875" cap="flat" cmpd="sng" algn="ctr">
          <a:solidFill>
            <a:schemeClr val="accent2">
              <a:hueOff val="3903606"/>
              <a:satOff val="-2981"/>
              <a:lumOff val="202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Weather and Climate </a:t>
          </a:r>
        </a:p>
      </dsp:txBody>
      <dsp:txXfrm rot="-5400000">
        <a:off x="503535" y="2560335"/>
        <a:ext cx="7134288" cy="421918"/>
      </dsp:txXfrm>
    </dsp:sp>
    <dsp:sp modelId="{DA939C44-4A97-40E1-8A50-2825CB8A6B61}">
      <dsp:nvSpPr>
        <dsp:cNvPr id="0" name=""/>
        <dsp:cNvSpPr/>
      </dsp:nvSpPr>
      <dsp:spPr>
        <a:xfrm rot="5400000">
          <a:off x="-107900" y="3279608"/>
          <a:ext cx="719336" cy="503535"/>
        </a:xfrm>
        <a:prstGeom prst="chevron">
          <a:avLst/>
        </a:prstGeom>
        <a:solidFill>
          <a:schemeClr val="accent2">
            <a:hueOff val="4879507"/>
            <a:satOff val="-3726"/>
            <a:lumOff val="25329"/>
            <a:alphaOff val="0"/>
          </a:schemeClr>
        </a:solidFill>
        <a:ln w="15875" cap="flat" cmpd="sng" algn="ctr">
          <a:solidFill>
            <a:schemeClr val="accent2">
              <a:hueOff val="4879507"/>
              <a:satOff val="-3726"/>
              <a:lumOff val="253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423476"/>
        <a:ext cx="503535" cy="215801"/>
      </dsp:txXfrm>
    </dsp:sp>
    <dsp:sp modelId="{D675A990-F729-4CD6-8C2E-D1016ACBD6C8}">
      <dsp:nvSpPr>
        <dsp:cNvPr id="0" name=""/>
        <dsp:cNvSpPr/>
      </dsp:nvSpPr>
      <dsp:spPr>
        <a:xfrm rot="5400000">
          <a:off x="3802287" y="-225492"/>
          <a:ext cx="467568" cy="7157113"/>
        </a:xfrm>
        <a:prstGeom prst="round2SameRect">
          <a:avLst/>
        </a:prstGeom>
        <a:solidFill>
          <a:schemeClr val="lt1">
            <a:alpha val="90000"/>
            <a:hueOff val="0"/>
            <a:satOff val="0"/>
            <a:lumOff val="0"/>
            <a:alphaOff val="0"/>
          </a:schemeClr>
        </a:solidFill>
        <a:ln w="15875" cap="flat" cmpd="sng" algn="ctr">
          <a:solidFill>
            <a:schemeClr val="accent2">
              <a:hueOff val="4879507"/>
              <a:satOff val="-3726"/>
              <a:lumOff val="253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Human Impacts </a:t>
          </a:r>
        </a:p>
      </dsp:txBody>
      <dsp:txXfrm rot="-5400000">
        <a:off x="457515" y="3142105"/>
        <a:ext cx="7134288" cy="421918"/>
      </dsp:txXfrm>
    </dsp:sp>
    <dsp:sp modelId="{1F913318-557E-4A91-913E-6B9A405F08CF}">
      <dsp:nvSpPr>
        <dsp:cNvPr id="0" name=""/>
        <dsp:cNvSpPr/>
      </dsp:nvSpPr>
      <dsp:spPr>
        <a:xfrm rot="5400000">
          <a:off x="-107900" y="3913806"/>
          <a:ext cx="719336" cy="503535"/>
        </a:xfrm>
        <a:prstGeom prst="chevron">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latin typeface="+mj-lt"/>
          </a:endParaRPr>
        </a:p>
      </dsp:txBody>
      <dsp:txXfrm rot="-5400000">
        <a:off x="1" y="4057674"/>
        <a:ext cx="503535" cy="215801"/>
      </dsp:txXfrm>
    </dsp:sp>
    <dsp:sp modelId="{AF2C9903-4788-409B-A0AD-76C593D45EAF}">
      <dsp:nvSpPr>
        <dsp:cNvPr id="0" name=""/>
        <dsp:cNvSpPr/>
      </dsp:nvSpPr>
      <dsp:spPr>
        <a:xfrm rot="5400000">
          <a:off x="3848307" y="461133"/>
          <a:ext cx="467568" cy="7157113"/>
        </a:xfrm>
        <a:prstGeom prst="round2SameRect">
          <a:avLst/>
        </a:prstGeom>
        <a:solidFill>
          <a:schemeClr val="lt1">
            <a:alpha val="90000"/>
            <a:hueOff val="0"/>
            <a:satOff val="0"/>
            <a:lumOff val="0"/>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Engineering Design </a:t>
          </a:r>
        </a:p>
      </dsp:txBody>
      <dsp:txXfrm rot="-5400000">
        <a:off x="503535" y="3828731"/>
        <a:ext cx="7134288" cy="42191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25AD3-C705-410C-994E-B56851DF2FF6}">
      <dsp:nvSpPr>
        <dsp:cNvPr id="0" name=""/>
        <dsp:cNvSpPr/>
      </dsp:nvSpPr>
      <dsp:spPr>
        <a:xfrm rot="5400000">
          <a:off x="-127182" y="137119"/>
          <a:ext cx="914130" cy="639891"/>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9938" y="319946"/>
        <a:ext cx="639891" cy="274239"/>
      </dsp:txXfrm>
    </dsp:sp>
    <dsp:sp modelId="{1F6B8203-966D-4A7E-A487-D16C5E0811C7}">
      <dsp:nvSpPr>
        <dsp:cNvPr id="0" name=""/>
        <dsp:cNvSpPr/>
      </dsp:nvSpPr>
      <dsp:spPr>
        <a:xfrm rot="5400000">
          <a:off x="3845748" y="-3185975"/>
          <a:ext cx="594184" cy="7005899"/>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Space Systems</a:t>
          </a:r>
        </a:p>
      </dsp:txBody>
      <dsp:txXfrm rot="-5400000">
        <a:off x="639891" y="48888"/>
        <a:ext cx="6976893" cy="536172"/>
      </dsp:txXfrm>
    </dsp:sp>
    <dsp:sp modelId="{1A458434-D67D-4394-8D2C-E26E8B230916}">
      <dsp:nvSpPr>
        <dsp:cNvPr id="0" name=""/>
        <dsp:cNvSpPr/>
      </dsp:nvSpPr>
      <dsp:spPr>
        <a:xfrm rot="5400000">
          <a:off x="-137119" y="885735"/>
          <a:ext cx="914130" cy="639891"/>
        </a:xfrm>
        <a:prstGeom prst="chevron">
          <a:avLst/>
        </a:prstGeom>
        <a:solidFill>
          <a:schemeClr val="accent2">
            <a:hueOff val="1171082"/>
            <a:satOff val="-894"/>
            <a:lumOff val="6079"/>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068562"/>
        <a:ext cx="639891" cy="274239"/>
      </dsp:txXfrm>
    </dsp:sp>
    <dsp:sp modelId="{49AACA0F-82C8-42B2-A7DD-9AF2088D63C2}">
      <dsp:nvSpPr>
        <dsp:cNvPr id="0" name=""/>
        <dsp:cNvSpPr/>
      </dsp:nvSpPr>
      <dsp:spPr>
        <a:xfrm rot="5400000">
          <a:off x="3845748" y="-2387667"/>
          <a:ext cx="594184" cy="7005899"/>
        </a:xfrm>
        <a:prstGeom prst="round2SameRect">
          <a:avLst/>
        </a:prstGeom>
        <a:solidFill>
          <a:schemeClr val="lt1">
            <a:alpha val="90000"/>
            <a:hueOff val="0"/>
            <a:satOff val="0"/>
            <a:lumOff val="0"/>
            <a:alphaOff val="0"/>
          </a:schemeClr>
        </a:solidFill>
        <a:ln w="15875" cap="flat" cmpd="sng" algn="ctr">
          <a:solidFill>
            <a:schemeClr val="accent2">
              <a:hueOff val="1171082"/>
              <a:satOff val="-894"/>
              <a:lumOff val="6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History of Earth </a:t>
          </a:r>
        </a:p>
      </dsp:txBody>
      <dsp:txXfrm rot="-5400000">
        <a:off x="639891" y="847196"/>
        <a:ext cx="6976893" cy="536172"/>
      </dsp:txXfrm>
    </dsp:sp>
    <dsp:sp modelId="{8C8DD4CB-6A95-4B90-B8D3-C43DCBAE82C3}">
      <dsp:nvSpPr>
        <dsp:cNvPr id="0" name=""/>
        <dsp:cNvSpPr/>
      </dsp:nvSpPr>
      <dsp:spPr>
        <a:xfrm rot="5400000">
          <a:off x="-137119" y="1701910"/>
          <a:ext cx="914130" cy="639891"/>
        </a:xfrm>
        <a:prstGeom prst="chevron">
          <a:avLst/>
        </a:prstGeom>
        <a:solidFill>
          <a:schemeClr val="accent2">
            <a:hueOff val="2342164"/>
            <a:satOff val="-1788"/>
            <a:lumOff val="12158"/>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1884737"/>
        <a:ext cx="639891" cy="274239"/>
      </dsp:txXfrm>
    </dsp:sp>
    <dsp:sp modelId="{8FAE1CB5-72E8-491E-8B65-507E7B24B2D2}">
      <dsp:nvSpPr>
        <dsp:cNvPr id="0" name=""/>
        <dsp:cNvSpPr/>
      </dsp:nvSpPr>
      <dsp:spPr>
        <a:xfrm rot="5400000">
          <a:off x="3800700" y="-1552020"/>
          <a:ext cx="594184" cy="7005899"/>
        </a:xfrm>
        <a:prstGeom prst="round2SameRect">
          <a:avLst/>
        </a:prstGeom>
        <a:solidFill>
          <a:schemeClr val="lt1">
            <a:alpha val="90000"/>
            <a:hueOff val="0"/>
            <a:satOff val="0"/>
            <a:lumOff val="0"/>
            <a:alphaOff val="0"/>
          </a:schemeClr>
        </a:solidFill>
        <a:ln w="15875" cap="flat" cmpd="sng" algn="ctr">
          <a:solidFill>
            <a:schemeClr val="accent2">
              <a:hueOff val="2342164"/>
              <a:satOff val="-1788"/>
              <a:lumOff val="121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Earth’s Systems </a:t>
          </a:r>
        </a:p>
      </dsp:txBody>
      <dsp:txXfrm rot="-5400000">
        <a:off x="594843" y="1682843"/>
        <a:ext cx="6976893" cy="536172"/>
      </dsp:txXfrm>
    </dsp:sp>
    <dsp:sp modelId="{3415EE53-55E6-40C6-A2CA-087CB6588DC9}">
      <dsp:nvSpPr>
        <dsp:cNvPr id="0" name=""/>
        <dsp:cNvSpPr/>
      </dsp:nvSpPr>
      <dsp:spPr>
        <a:xfrm rot="5400000">
          <a:off x="-127182" y="2478330"/>
          <a:ext cx="914130" cy="639891"/>
        </a:xfrm>
        <a:prstGeom prst="chevron">
          <a:avLst/>
        </a:prstGeom>
        <a:solidFill>
          <a:schemeClr val="accent2">
            <a:hueOff val="3513246"/>
            <a:satOff val="-2683"/>
            <a:lumOff val="18237"/>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9938" y="2661157"/>
        <a:ext cx="639891" cy="274239"/>
      </dsp:txXfrm>
    </dsp:sp>
    <dsp:sp modelId="{4D1C869C-19B1-4980-AEDF-EC3EB973EC75}">
      <dsp:nvSpPr>
        <dsp:cNvPr id="0" name=""/>
        <dsp:cNvSpPr/>
      </dsp:nvSpPr>
      <dsp:spPr>
        <a:xfrm rot="5400000">
          <a:off x="3845748" y="-755316"/>
          <a:ext cx="594184" cy="7005899"/>
        </a:xfrm>
        <a:prstGeom prst="round2SameRect">
          <a:avLst/>
        </a:prstGeom>
        <a:solidFill>
          <a:schemeClr val="lt1">
            <a:alpha val="90000"/>
            <a:hueOff val="0"/>
            <a:satOff val="0"/>
            <a:lumOff val="0"/>
            <a:alphaOff val="0"/>
          </a:schemeClr>
        </a:solidFill>
        <a:ln w="15875" cap="flat" cmpd="sng" algn="ctr">
          <a:solidFill>
            <a:schemeClr val="accent2">
              <a:hueOff val="3513246"/>
              <a:satOff val="-2683"/>
              <a:lumOff val="18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Weather and Climate</a:t>
          </a:r>
        </a:p>
      </dsp:txBody>
      <dsp:txXfrm rot="-5400000">
        <a:off x="639891" y="2479547"/>
        <a:ext cx="6976893" cy="536172"/>
      </dsp:txXfrm>
    </dsp:sp>
    <dsp:sp modelId="{8D49374F-AD71-4849-9188-20A5AD8EE1A3}">
      <dsp:nvSpPr>
        <dsp:cNvPr id="0" name=""/>
        <dsp:cNvSpPr/>
      </dsp:nvSpPr>
      <dsp:spPr>
        <a:xfrm rot="5400000">
          <a:off x="-137119" y="3314388"/>
          <a:ext cx="914130" cy="639891"/>
        </a:xfrm>
        <a:prstGeom prst="chevron">
          <a:avLst/>
        </a:prstGeom>
        <a:solidFill>
          <a:schemeClr val="accent2">
            <a:hueOff val="4684327"/>
            <a:satOff val="-3577"/>
            <a:lumOff val="24316"/>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1" y="3497215"/>
        <a:ext cx="639891" cy="274239"/>
      </dsp:txXfrm>
    </dsp:sp>
    <dsp:sp modelId="{A71E3D75-1A83-4709-9622-539C6A874DFA}">
      <dsp:nvSpPr>
        <dsp:cNvPr id="0" name=""/>
        <dsp:cNvSpPr/>
      </dsp:nvSpPr>
      <dsp:spPr>
        <a:xfrm rot="5400000">
          <a:off x="3845748" y="60858"/>
          <a:ext cx="594184" cy="7005899"/>
        </a:xfrm>
        <a:prstGeom prst="round2SameRect">
          <a:avLst/>
        </a:prstGeom>
        <a:solidFill>
          <a:schemeClr val="lt1">
            <a:alpha val="90000"/>
            <a:hueOff val="0"/>
            <a:satOff val="0"/>
            <a:lumOff val="0"/>
            <a:alphaOff val="0"/>
          </a:schemeClr>
        </a:solidFill>
        <a:ln w="15875" cap="flat" cmpd="sng" algn="ctr">
          <a:solidFill>
            <a:schemeClr val="accent2">
              <a:hueOff val="4684327"/>
              <a:satOff val="-3577"/>
              <a:lumOff val="243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Human Sustainability </a:t>
          </a:r>
        </a:p>
      </dsp:txBody>
      <dsp:txXfrm rot="-5400000">
        <a:off x="639891" y="3295721"/>
        <a:ext cx="6976893" cy="536172"/>
      </dsp:txXfrm>
    </dsp:sp>
    <dsp:sp modelId="{DA939C44-4A97-40E1-8A50-2825CB8A6B61}">
      <dsp:nvSpPr>
        <dsp:cNvPr id="0" name=""/>
        <dsp:cNvSpPr/>
      </dsp:nvSpPr>
      <dsp:spPr>
        <a:xfrm rot="5400000">
          <a:off x="-127182" y="4074417"/>
          <a:ext cx="914130" cy="639891"/>
        </a:xfrm>
        <a:prstGeom prst="chevron">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accent3">
                <a:lumMod val="50000"/>
              </a:schemeClr>
            </a:solidFill>
            <a:latin typeface="+mj-lt"/>
          </a:endParaRPr>
        </a:p>
      </dsp:txBody>
      <dsp:txXfrm rot="-5400000">
        <a:off x="9938" y="4257244"/>
        <a:ext cx="639891" cy="274239"/>
      </dsp:txXfrm>
    </dsp:sp>
    <dsp:sp modelId="{D675A990-F729-4CD6-8C2E-D1016ACBD6C8}">
      <dsp:nvSpPr>
        <dsp:cNvPr id="0" name=""/>
        <dsp:cNvSpPr/>
      </dsp:nvSpPr>
      <dsp:spPr>
        <a:xfrm rot="5400000">
          <a:off x="3800700" y="810408"/>
          <a:ext cx="594184" cy="7005899"/>
        </a:xfrm>
        <a:prstGeom prst="round2SameRect">
          <a:avLst/>
        </a:prstGeom>
        <a:solidFill>
          <a:schemeClr val="lt1">
            <a:alpha val="90000"/>
            <a:hueOff val="0"/>
            <a:satOff val="0"/>
            <a:lumOff val="0"/>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latin typeface="+mj-lt"/>
              <a:cs typeface="Times New Roman"/>
            </a:rPr>
            <a:t>Engineering Design </a:t>
          </a:r>
        </a:p>
      </dsp:txBody>
      <dsp:txXfrm rot="-5400000">
        <a:off x="594843" y="4045271"/>
        <a:ext cx="6976893" cy="5361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11FAC-EE9B-41AA-89B8-381B452BDABD}">
      <dsp:nvSpPr>
        <dsp:cNvPr id="0" name=""/>
        <dsp:cNvSpPr/>
      </dsp:nvSpPr>
      <dsp:spPr>
        <a:xfrm>
          <a:off x="589" y="460896"/>
          <a:ext cx="2386905" cy="2864286"/>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73" tIns="0" rIns="235773" bIns="330200" numCol="1" spcCol="1270" anchor="t" anchorCtr="0">
          <a:noAutofit/>
        </a:bodyPr>
        <a:lstStyle/>
        <a:p>
          <a:pPr marL="0" lvl="0" indent="0" algn="l" defTabSz="889000">
            <a:lnSpc>
              <a:spcPct val="90000"/>
            </a:lnSpc>
            <a:spcBef>
              <a:spcPct val="0"/>
            </a:spcBef>
            <a:spcAft>
              <a:spcPct val="35000"/>
            </a:spcAft>
            <a:buNone/>
          </a:pPr>
          <a:r>
            <a:rPr lang="en-US" sz="2000" kern="1200" dirty="0">
              <a:latin typeface="+mj-lt"/>
              <a:cs typeface="Times New Roman"/>
            </a:rPr>
            <a:t>What comes to your mind when you hear the word “phenomena”?</a:t>
          </a:r>
          <a:endParaRPr lang="en-US" sz="2000" kern="1200" dirty="0">
            <a:latin typeface="+mj-lt"/>
          </a:endParaRPr>
        </a:p>
      </dsp:txBody>
      <dsp:txXfrm>
        <a:off x="589" y="1606611"/>
        <a:ext cx="2386905" cy="1718571"/>
      </dsp:txXfrm>
    </dsp:sp>
    <dsp:sp modelId="{870663FC-76EA-4B3E-9831-ADAA422710DB}">
      <dsp:nvSpPr>
        <dsp:cNvPr id="0" name=""/>
        <dsp:cNvSpPr/>
      </dsp:nvSpPr>
      <dsp:spPr>
        <a:xfrm>
          <a:off x="589" y="460896"/>
          <a:ext cx="2386905" cy="1145714"/>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5773" tIns="165100" rIns="235773" bIns="165100" numCol="1" spcCol="1270" anchor="ctr" anchorCtr="0">
          <a:noAutofit/>
        </a:bodyPr>
        <a:lstStyle/>
        <a:p>
          <a:pPr marL="0" lvl="0" indent="0" algn="l" defTabSz="2578100">
            <a:lnSpc>
              <a:spcPct val="90000"/>
            </a:lnSpc>
            <a:spcBef>
              <a:spcPct val="0"/>
            </a:spcBef>
            <a:spcAft>
              <a:spcPct val="35000"/>
            </a:spcAft>
            <a:buNone/>
          </a:pPr>
          <a:r>
            <a:rPr lang="en-US" sz="5800" kern="1200">
              <a:latin typeface="+mj-lt"/>
            </a:rPr>
            <a:t>01</a:t>
          </a:r>
          <a:endParaRPr lang="en-US" sz="5800" kern="1200" dirty="0">
            <a:latin typeface="+mj-lt"/>
          </a:endParaRPr>
        </a:p>
      </dsp:txBody>
      <dsp:txXfrm>
        <a:off x="589" y="460896"/>
        <a:ext cx="2386905" cy="1145714"/>
      </dsp:txXfrm>
    </dsp:sp>
    <dsp:sp modelId="{524E79A7-DEF2-4F4C-98D6-DA9DBDF980AF}">
      <dsp:nvSpPr>
        <dsp:cNvPr id="0" name=""/>
        <dsp:cNvSpPr/>
      </dsp:nvSpPr>
      <dsp:spPr>
        <a:xfrm>
          <a:off x="2578447" y="460896"/>
          <a:ext cx="2386905" cy="2864286"/>
        </a:xfrm>
        <a:prstGeom prst="rect">
          <a:avLst/>
        </a:prstGeom>
        <a:solidFill>
          <a:schemeClr val="accent2">
            <a:hueOff val="2927704"/>
            <a:satOff val="-2235"/>
            <a:lumOff val="15198"/>
            <a:alphaOff val="0"/>
          </a:schemeClr>
        </a:solidFill>
        <a:ln w="15875" cap="flat" cmpd="sng" algn="ctr">
          <a:solidFill>
            <a:schemeClr val="accent2">
              <a:hueOff val="2927704"/>
              <a:satOff val="-2235"/>
              <a:lumOff val="151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73" tIns="0" rIns="235773" bIns="330200" numCol="1" spcCol="1270" anchor="t" anchorCtr="0">
          <a:noAutofit/>
        </a:bodyPr>
        <a:lstStyle/>
        <a:p>
          <a:pPr marL="0" lvl="0" indent="0" algn="l" defTabSz="889000">
            <a:lnSpc>
              <a:spcPct val="90000"/>
            </a:lnSpc>
            <a:spcBef>
              <a:spcPct val="0"/>
            </a:spcBef>
            <a:spcAft>
              <a:spcPct val="35000"/>
            </a:spcAft>
            <a:buNone/>
          </a:pPr>
          <a:r>
            <a:rPr lang="en-US" sz="2000" kern="1200" dirty="0">
              <a:latin typeface="+mj-lt"/>
              <a:cs typeface="Times New Roman"/>
            </a:rPr>
            <a:t>What does phenomena have to do with the NGSS?</a:t>
          </a:r>
          <a:endParaRPr lang="en-US" sz="2000" kern="1200" dirty="0">
            <a:latin typeface="+mj-lt"/>
          </a:endParaRPr>
        </a:p>
      </dsp:txBody>
      <dsp:txXfrm>
        <a:off x="2578447" y="1606611"/>
        <a:ext cx="2386905" cy="1718571"/>
      </dsp:txXfrm>
    </dsp:sp>
    <dsp:sp modelId="{65642FB5-43D1-4980-8C80-BD6ECF065322}">
      <dsp:nvSpPr>
        <dsp:cNvPr id="0" name=""/>
        <dsp:cNvSpPr/>
      </dsp:nvSpPr>
      <dsp:spPr>
        <a:xfrm>
          <a:off x="2578447" y="460896"/>
          <a:ext cx="2386905" cy="1145714"/>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5773" tIns="165100" rIns="235773" bIns="165100" numCol="1" spcCol="1270" anchor="ctr" anchorCtr="0">
          <a:noAutofit/>
        </a:bodyPr>
        <a:lstStyle/>
        <a:p>
          <a:pPr marL="0" lvl="0" indent="0" algn="l" defTabSz="2578100">
            <a:lnSpc>
              <a:spcPct val="90000"/>
            </a:lnSpc>
            <a:spcBef>
              <a:spcPct val="0"/>
            </a:spcBef>
            <a:spcAft>
              <a:spcPct val="35000"/>
            </a:spcAft>
            <a:buNone/>
          </a:pPr>
          <a:r>
            <a:rPr lang="en-US" sz="5800" kern="1200">
              <a:latin typeface="+mj-lt"/>
            </a:rPr>
            <a:t>02</a:t>
          </a:r>
        </a:p>
      </dsp:txBody>
      <dsp:txXfrm>
        <a:off x="2578447" y="460896"/>
        <a:ext cx="2386905" cy="1145714"/>
      </dsp:txXfrm>
    </dsp:sp>
    <dsp:sp modelId="{8AD6AC37-C90B-47A4-8E43-B9BBBF42BCB2}">
      <dsp:nvSpPr>
        <dsp:cNvPr id="0" name=""/>
        <dsp:cNvSpPr/>
      </dsp:nvSpPr>
      <dsp:spPr>
        <a:xfrm>
          <a:off x="5156305" y="460896"/>
          <a:ext cx="2386905" cy="2864286"/>
        </a:xfrm>
        <a:prstGeom prst="rect">
          <a:avLst/>
        </a:prstGeom>
        <a:solidFill>
          <a:schemeClr val="accent2">
            <a:hueOff val="5855409"/>
            <a:satOff val="-4471"/>
            <a:lumOff val="30395"/>
            <a:alphaOff val="0"/>
          </a:schemeClr>
        </a:solidFill>
        <a:ln w="15875" cap="flat" cmpd="sng" algn="ctr">
          <a:solidFill>
            <a:schemeClr val="accent2">
              <a:hueOff val="5855409"/>
              <a:satOff val="-4471"/>
              <a:lumOff val="303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73" tIns="0" rIns="235773" bIns="330200" numCol="1" spcCol="1270" anchor="t" anchorCtr="0">
          <a:noAutofit/>
        </a:bodyPr>
        <a:lstStyle/>
        <a:p>
          <a:pPr marL="0" lvl="0" indent="0" algn="l" defTabSz="889000">
            <a:lnSpc>
              <a:spcPct val="90000"/>
            </a:lnSpc>
            <a:spcBef>
              <a:spcPct val="0"/>
            </a:spcBef>
            <a:spcAft>
              <a:spcPct val="35000"/>
            </a:spcAft>
            <a:buNone/>
          </a:pPr>
          <a:r>
            <a:rPr lang="en-US" sz="2000" kern="1200" dirty="0">
              <a:latin typeface="+mj-lt"/>
              <a:cs typeface="Times New Roman"/>
            </a:rPr>
            <a:t>What does phenomena have to do with science education?</a:t>
          </a:r>
          <a:endParaRPr lang="en-US" sz="2000" kern="1200" dirty="0">
            <a:latin typeface="+mj-lt"/>
          </a:endParaRPr>
        </a:p>
      </dsp:txBody>
      <dsp:txXfrm>
        <a:off x="5156305" y="1606611"/>
        <a:ext cx="2386905" cy="1718571"/>
      </dsp:txXfrm>
    </dsp:sp>
    <dsp:sp modelId="{C31E97F7-0B1C-4DBC-8291-7FF2B125B81B}">
      <dsp:nvSpPr>
        <dsp:cNvPr id="0" name=""/>
        <dsp:cNvSpPr/>
      </dsp:nvSpPr>
      <dsp:spPr>
        <a:xfrm>
          <a:off x="5156305" y="460896"/>
          <a:ext cx="2386905" cy="1145714"/>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5773" tIns="165100" rIns="235773" bIns="165100" numCol="1" spcCol="1270" anchor="ctr" anchorCtr="0">
          <a:noAutofit/>
        </a:bodyPr>
        <a:lstStyle/>
        <a:p>
          <a:pPr marL="0" lvl="0" indent="0" algn="l" defTabSz="2578100">
            <a:lnSpc>
              <a:spcPct val="90000"/>
            </a:lnSpc>
            <a:spcBef>
              <a:spcPct val="0"/>
            </a:spcBef>
            <a:spcAft>
              <a:spcPct val="35000"/>
            </a:spcAft>
            <a:buNone/>
          </a:pPr>
          <a:r>
            <a:rPr lang="en-US" sz="5800" kern="1200">
              <a:latin typeface="+mj-lt"/>
            </a:rPr>
            <a:t>03</a:t>
          </a:r>
        </a:p>
      </dsp:txBody>
      <dsp:txXfrm>
        <a:off x="5156305" y="460896"/>
        <a:ext cx="2386905" cy="114571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571D1-CCA3-4FF0-ACB9-64EE90223480}">
      <dsp:nvSpPr>
        <dsp:cNvPr id="0" name=""/>
        <dsp:cNvSpPr/>
      </dsp:nvSpPr>
      <dsp:spPr>
        <a:xfrm>
          <a:off x="46452" y="145603"/>
          <a:ext cx="2902148" cy="174128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latin typeface="+mj-lt"/>
            </a:rPr>
            <a:t>DCI’s</a:t>
          </a:r>
          <a:endParaRPr lang="en-ZA" sz="3800" kern="1200" dirty="0">
            <a:latin typeface="+mj-lt"/>
          </a:endParaRPr>
        </a:p>
      </dsp:txBody>
      <dsp:txXfrm>
        <a:off x="46452" y="145603"/>
        <a:ext cx="2902148" cy="1741289"/>
      </dsp:txXfrm>
    </dsp:sp>
    <dsp:sp modelId="{AEEB98CA-7C34-4964-AEE0-B176A320AA65}">
      <dsp:nvSpPr>
        <dsp:cNvPr id="0" name=""/>
        <dsp:cNvSpPr/>
      </dsp:nvSpPr>
      <dsp:spPr>
        <a:xfrm>
          <a:off x="3193107" y="145603"/>
          <a:ext cx="2902148" cy="1741289"/>
        </a:xfrm>
        <a:prstGeom prst="rect">
          <a:avLst/>
        </a:prstGeom>
        <a:solidFill>
          <a:schemeClr val="accent2">
            <a:hueOff val="2927704"/>
            <a:satOff val="-2235"/>
            <a:lumOff val="151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latin typeface="+mj-lt"/>
            </a:rPr>
            <a:t>Phenomenon</a:t>
          </a:r>
          <a:endParaRPr lang="en-ZA" sz="3800" kern="1200" dirty="0">
            <a:latin typeface="+mj-lt"/>
          </a:endParaRPr>
        </a:p>
      </dsp:txBody>
      <dsp:txXfrm>
        <a:off x="3193107" y="145603"/>
        <a:ext cx="2902148" cy="1741289"/>
      </dsp:txXfrm>
    </dsp:sp>
    <dsp:sp modelId="{6CF3A369-5643-4325-AF75-3B1F5F45046F}">
      <dsp:nvSpPr>
        <dsp:cNvPr id="0" name=""/>
        <dsp:cNvSpPr/>
      </dsp:nvSpPr>
      <dsp:spPr>
        <a:xfrm>
          <a:off x="1596925" y="2177107"/>
          <a:ext cx="2902148" cy="1741289"/>
        </a:xfrm>
        <a:prstGeom prst="rect">
          <a:avLst/>
        </a:prstGeom>
        <a:solidFill>
          <a:schemeClr val="accent2">
            <a:hueOff val="5855409"/>
            <a:satOff val="-4471"/>
            <a:lumOff val="3039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latin typeface="+mj-lt"/>
            </a:rPr>
            <a:t>Design Challenge</a:t>
          </a:r>
          <a:endParaRPr lang="en-ZA" sz="3800" kern="1200" dirty="0">
            <a:latin typeface="+mj-lt"/>
          </a:endParaRPr>
        </a:p>
      </dsp:txBody>
      <dsp:txXfrm>
        <a:off x="1596925" y="2177107"/>
        <a:ext cx="2902148" cy="1741289"/>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71" name="Google Shape;171;p1:notes"/>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©2017 Milwaukee Public Schools</a:t>
            </a:r>
            <a:endParaRPr/>
          </a:p>
        </p:txBody>
      </p:sp>
      <p:sp>
        <p:nvSpPr>
          <p:cNvPr id="172" name="Google Shape;172;p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2" name="Google Shape;18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Shape 671"/>
          <p:cNvSpPr txBox="1">
            <a:spLocks noGrp="1"/>
          </p:cNvSpPr>
          <p:nvPr>
            <p:ph type="body" idx="1"/>
          </p:nvPr>
        </p:nvSpPr>
        <p:spPr>
          <a:xfrm>
            <a:off x="642938" y="4136572"/>
            <a:ext cx="5143499" cy="3918857"/>
          </a:xfrm>
          <a:prstGeom prst="rect">
            <a:avLst/>
          </a:prstGeom>
        </p:spPr>
        <p:txBody>
          <a:bodyPr lIns="86479" tIns="86479" rIns="86479" bIns="86479" anchor="t" anchorCtr="0">
            <a:noAutofit/>
          </a:bodyPr>
          <a:lstStyle/>
          <a:p>
            <a:r>
              <a:rPr lang="en-US" dirty="0"/>
              <a:t>Slide 72</a:t>
            </a:r>
            <a:endParaRPr dirty="0"/>
          </a:p>
        </p:txBody>
      </p:sp>
      <p:sp>
        <p:nvSpPr>
          <p:cNvPr id="672" name="Shape 672"/>
          <p:cNvSpPr>
            <a:spLocks noGrp="1" noRot="1" noChangeAspect="1"/>
          </p:cNvSpPr>
          <p:nvPr>
            <p:ph type="sldImg" idx="2"/>
          </p:nvPr>
        </p:nvSpPr>
        <p:spPr>
          <a:xfrm>
            <a:off x="1036638" y="652463"/>
            <a:ext cx="4356100" cy="32670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8623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What patterns do you see in numeracy and literacy looking at the 3 dimensions?</a:t>
            </a:r>
          </a:p>
          <a:p>
            <a:r>
              <a:rPr lang="en-US" sz="1100" dirty="0"/>
              <a:t>Science is the core and the hook to make it happen</a:t>
            </a:r>
          </a:p>
          <a:p>
            <a:endParaRPr lang="en-US" sz="1100" dirty="0"/>
          </a:p>
        </p:txBody>
      </p:sp>
      <p:sp>
        <p:nvSpPr>
          <p:cNvPr id="4" name="Slide Number Placeholder 3"/>
          <p:cNvSpPr>
            <a:spLocks noGrp="1"/>
          </p:cNvSpPr>
          <p:nvPr>
            <p:ph type="sldNum" sz="quarter" idx="10"/>
          </p:nvPr>
        </p:nvSpPr>
        <p:spPr>
          <a:xfrm>
            <a:off x="4923210" y="6318608"/>
            <a:ext cx="3766343" cy="332619"/>
          </a:xfrm>
          <a:prstGeom prst="rect">
            <a:avLst/>
          </a:prstGeom>
        </p:spPr>
        <p:txBody>
          <a:bodyPr lIns="87860" tIns="43929" rIns="87860" bIns="43929"/>
          <a:lstStyle/>
          <a:p>
            <a:fld id="{C8F05E4C-3759-E940-AFFD-75F0DC8AF082}" type="slidenum">
              <a:rPr lang="en-US" smtClean="0"/>
              <a:pPr/>
              <a:t>6</a:t>
            </a:fld>
            <a:endParaRPr lang="en-US" dirty="0"/>
          </a:p>
        </p:txBody>
      </p:sp>
    </p:spTree>
    <p:extLst>
      <p:ext uri="{BB962C8B-B14F-4D97-AF65-F5344CB8AC3E}">
        <p14:creationId xmlns:p14="http://schemas.microsoft.com/office/powerpoint/2010/main" val="1602161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this look like to you?</a:t>
            </a:r>
          </a:p>
          <a:p>
            <a:r>
              <a:rPr lang="en-US" dirty="0"/>
              <a:t>DNA Strands?</a:t>
            </a:r>
            <a:r>
              <a:rPr lang="en-US" dirty="0">
                <a:sym typeface="Wingdings"/>
              </a:rPr>
              <a:t></a:t>
            </a:r>
            <a:endParaRPr lang="en-US" dirty="0"/>
          </a:p>
        </p:txBody>
      </p:sp>
      <p:sp>
        <p:nvSpPr>
          <p:cNvPr id="4" name="Slide Number Placeholder 3"/>
          <p:cNvSpPr>
            <a:spLocks noGrp="1"/>
          </p:cNvSpPr>
          <p:nvPr>
            <p:ph type="sldNum" sz="quarter" idx="10"/>
          </p:nvPr>
        </p:nvSpPr>
        <p:spPr/>
        <p:txBody>
          <a:bodyPr/>
          <a:lstStyle/>
          <a:p>
            <a:fld id="{A0CF6733-EFAF-DF4F-B6DB-27F87E04E42A}" type="slidenum">
              <a:rPr lang="en-US" smtClean="0"/>
              <a:t>7</a:t>
            </a:fld>
            <a:endParaRPr lang="en-US"/>
          </a:p>
        </p:txBody>
      </p:sp>
    </p:spTree>
    <p:extLst>
      <p:ext uri="{BB962C8B-B14F-4D97-AF65-F5344CB8AC3E}">
        <p14:creationId xmlns:p14="http://schemas.microsoft.com/office/powerpoint/2010/main" val="960103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Shape 671"/>
          <p:cNvSpPr txBox="1">
            <a:spLocks noGrp="1"/>
          </p:cNvSpPr>
          <p:nvPr>
            <p:ph type="body" idx="1"/>
          </p:nvPr>
        </p:nvSpPr>
        <p:spPr>
          <a:xfrm>
            <a:off x="642938" y="4136572"/>
            <a:ext cx="5143499" cy="3918857"/>
          </a:xfrm>
          <a:prstGeom prst="rect">
            <a:avLst/>
          </a:prstGeom>
        </p:spPr>
        <p:txBody>
          <a:bodyPr lIns="86479" tIns="86479" rIns="86479" bIns="86479" anchor="t" anchorCtr="0">
            <a:noAutofit/>
          </a:bodyPr>
          <a:lstStyle/>
          <a:p>
            <a:r>
              <a:rPr lang="en-US" dirty="0"/>
              <a:t>This</a:t>
            </a:r>
            <a:r>
              <a:rPr lang="en-US" baseline="0" dirty="0"/>
              <a:t> is what students should be able to do</a:t>
            </a:r>
            <a:r>
              <a:rPr lang="mr-IN" baseline="0" dirty="0"/>
              <a:t>…</a:t>
            </a:r>
            <a:r>
              <a:rPr lang="en-US" baseline="0" dirty="0"/>
              <a:t>.read on your on</a:t>
            </a:r>
            <a:r>
              <a:rPr lang="mr-IN" baseline="0" dirty="0"/>
              <a:t>…</a:t>
            </a:r>
            <a:r>
              <a:rPr lang="en-US" baseline="0" dirty="0"/>
              <a:t>..</a:t>
            </a:r>
          </a:p>
          <a:p>
            <a:r>
              <a:rPr lang="en-US" baseline="0" dirty="0"/>
              <a:t>Within the units we build we can set up formative assessments to see students are getting the literacy and numeracy </a:t>
            </a:r>
          </a:p>
          <a:p>
            <a:r>
              <a:rPr lang="en-US" baseline="0" dirty="0"/>
              <a:t>curriculum </a:t>
            </a:r>
            <a:r>
              <a:rPr lang="en-US" baseline="0"/>
              <a:t>assessments here</a:t>
            </a:r>
            <a:endParaRPr dirty="0"/>
          </a:p>
        </p:txBody>
      </p:sp>
      <p:sp>
        <p:nvSpPr>
          <p:cNvPr id="672" name="Shape 672"/>
          <p:cNvSpPr>
            <a:spLocks noGrp="1" noRot="1" noChangeAspect="1"/>
          </p:cNvSpPr>
          <p:nvPr>
            <p:ph type="sldImg" idx="2"/>
          </p:nvPr>
        </p:nvSpPr>
        <p:spPr>
          <a:xfrm>
            <a:off x="1036638" y="652463"/>
            <a:ext cx="4356100" cy="32670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830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Shape 677"/>
          <p:cNvSpPr>
            <a:spLocks noGrp="1" noRot="1" noChangeAspect="1"/>
          </p:cNvSpPr>
          <p:nvPr>
            <p:ph type="sldImg" idx="2"/>
          </p:nvPr>
        </p:nvSpPr>
        <p:spPr>
          <a:xfrm>
            <a:off x="1036638" y="652463"/>
            <a:ext cx="4356100" cy="32670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78" name="Shape 678"/>
          <p:cNvSpPr txBox="1">
            <a:spLocks noGrp="1"/>
          </p:cNvSpPr>
          <p:nvPr>
            <p:ph type="body" idx="1"/>
          </p:nvPr>
        </p:nvSpPr>
        <p:spPr>
          <a:xfrm>
            <a:off x="642938" y="4136572"/>
            <a:ext cx="5143499" cy="3918857"/>
          </a:xfrm>
          <a:prstGeom prst="rect">
            <a:avLst/>
          </a:prstGeom>
          <a:noFill/>
          <a:ln>
            <a:noFill/>
          </a:ln>
        </p:spPr>
        <p:txBody>
          <a:bodyPr lIns="83901" tIns="41951" rIns="83901" bIns="41951" anchor="t" anchorCtr="0">
            <a:noAutofit/>
          </a:bodyPr>
          <a:lstStyle/>
          <a:p>
            <a:pPr>
              <a:buSzPct val="25000"/>
            </a:pPr>
            <a:r>
              <a:rPr lang="en-US" sz="1100" dirty="0">
                <a:solidFill>
                  <a:schemeClr val="dk1"/>
                </a:solidFill>
                <a:latin typeface="Calibri"/>
                <a:ea typeface="Calibri"/>
                <a:cs typeface="Calibri"/>
                <a:sym typeface="Calibri"/>
              </a:rPr>
              <a:t>Important slide </a:t>
            </a:r>
            <a:r>
              <a:rPr lang="mr-IN" sz="1100" dirty="0">
                <a:solidFill>
                  <a:schemeClr val="dk1"/>
                </a:solidFill>
                <a:latin typeface="Calibri"/>
                <a:ea typeface="Calibri"/>
                <a:cs typeface="Calibri"/>
                <a:sym typeface="Calibri"/>
              </a:rPr>
              <a:t>–</a:t>
            </a:r>
            <a:r>
              <a:rPr lang="en-US" sz="1100" dirty="0">
                <a:solidFill>
                  <a:schemeClr val="dk1"/>
                </a:solidFill>
                <a:latin typeface="Calibri"/>
                <a:ea typeface="Calibri"/>
                <a:cs typeface="Calibri"/>
                <a:sym typeface="Calibri"/>
              </a:rPr>
              <a:t> elaborate what each means</a:t>
            </a:r>
            <a:r>
              <a:rPr lang="mr-IN" sz="1100" dirty="0">
                <a:solidFill>
                  <a:schemeClr val="dk1"/>
                </a:solidFill>
                <a:latin typeface="Calibri"/>
                <a:ea typeface="Calibri"/>
                <a:cs typeface="Calibri"/>
                <a:sym typeface="Calibri"/>
              </a:rPr>
              <a:t>…</a:t>
            </a:r>
            <a:r>
              <a:rPr lang="en-US" sz="1100" dirty="0">
                <a:solidFill>
                  <a:schemeClr val="dk1"/>
                </a:solidFill>
                <a:latin typeface="Calibri"/>
                <a:ea typeface="Calibri"/>
                <a:cs typeface="Calibri"/>
                <a:sym typeface="Calibri"/>
              </a:rPr>
              <a:t>connections</a:t>
            </a:r>
            <a:r>
              <a:rPr lang="mr-IN" sz="1100" dirty="0">
                <a:solidFill>
                  <a:schemeClr val="dk1"/>
                </a:solidFill>
                <a:latin typeface="Calibri"/>
                <a:ea typeface="Calibri"/>
                <a:cs typeface="Calibri"/>
                <a:sym typeface="Calibri"/>
              </a:rPr>
              <a:t>…</a:t>
            </a:r>
            <a:r>
              <a:rPr lang="en-US" sz="1100" dirty="0">
                <a:solidFill>
                  <a:schemeClr val="dk1"/>
                </a:solidFill>
                <a:latin typeface="Calibri"/>
                <a:ea typeface="Calibri"/>
                <a:cs typeface="Calibri"/>
                <a:sym typeface="Calibri"/>
              </a:rPr>
              <a:t>.  </a:t>
            </a:r>
          </a:p>
          <a:p>
            <a:pPr>
              <a:buSzPct val="25000"/>
            </a:pPr>
            <a:r>
              <a:rPr lang="en-US" sz="1100" dirty="0">
                <a:solidFill>
                  <a:schemeClr val="dk1"/>
                </a:solidFill>
                <a:latin typeface="Calibri"/>
                <a:ea typeface="Calibri"/>
                <a:cs typeface="Calibri"/>
                <a:sym typeface="Calibri"/>
              </a:rPr>
              <a:t>Have them to have a discussion</a:t>
            </a:r>
          </a:p>
          <a:p>
            <a:pPr>
              <a:buSzPct val="25000"/>
            </a:pPr>
            <a:r>
              <a:rPr lang="en-US" sz="1100" dirty="0">
                <a:solidFill>
                  <a:schemeClr val="dk1"/>
                </a:solidFill>
                <a:latin typeface="Calibri"/>
                <a:ea typeface="Calibri"/>
                <a:cs typeface="Calibri"/>
                <a:sym typeface="Calibri"/>
              </a:rPr>
              <a:t>Children needs to master performance expectations to</a:t>
            </a:r>
            <a:r>
              <a:rPr lang="en-US" sz="1100" baseline="0" dirty="0">
                <a:solidFill>
                  <a:schemeClr val="dk1"/>
                </a:solidFill>
                <a:latin typeface="Calibri"/>
                <a:ea typeface="Calibri"/>
                <a:cs typeface="Calibri"/>
                <a:sym typeface="Calibri"/>
              </a:rPr>
              <a:t> be proficient</a:t>
            </a:r>
          </a:p>
          <a:p>
            <a:pPr>
              <a:buSzPct val="25000"/>
            </a:pPr>
            <a:r>
              <a:rPr lang="en-US" sz="1100" baseline="0" dirty="0">
                <a:solidFill>
                  <a:schemeClr val="dk1"/>
                </a:solidFill>
                <a:latin typeface="Calibri"/>
                <a:ea typeface="Calibri"/>
                <a:cs typeface="Calibri"/>
                <a:sym typeface="Calibri"/>
              </a:rPr>
              <a:t>Turn and talk here</a:t>
            </a:r>
          </a:p>
          <a:p>
            <a:pPr>
              <a:buSzPct val="25000"/>
            </a:pPr>
            <a:r>
              <a:rPr lang="en-US" sz="1100" baseline="0" dirty="0">
                <a:solidFill>
                  <a:schemeClr val="dk1"/>
                </a:solidFill>
                <a:latin typeface="Calibri"/>
                <a:ea typeface="Calibri"/>
                <a:cs typeface="Calibri"/>
                <a:sym typeface="Calibri"/>
              </a:rPr>
              <a:t>Monitor discussion</a:t>
            </a:r>
          </a:p>
          <a:p>
            <a:pPr>
              <a:buSzPct val="25000"/>
            </a:pPr>
            <a:r>
              <a:rPr lang="en-US" sz="1100" baseline="0" dirty="0">
                <a:solidFill>
                  <a:schemeClr val="dk1"/>
                </a:solidFill>
                <a:latin typeface="Calibri"/>
                <a:ea typeface="Calibri"/>
                <a:cs typeface="Calibri"/>
                <a:sym typeface="Calibri"/>
              </a:rPr>
              <a:t>Come up with a really good question for here</a:t>
            </a:r>
            <a:endParaRPr sz="1100" dirty="0">
              <a:solidFill>
                <a:schemeClr val="dk1"/>
              </a:solidFill>
              <a:latin typeface="Calibri"/>
              <a:ea typeface="Calibri"/>
              <a:cs typeface="Calibri"/>
              <a:sym typeface="Calibri"/>
            </a:endParaRPr>
          </a:p>
        </p:txBody>
      </p:sp>
      <p:sp>
        <p:nvSpPr>
          <p:cNvPr id="679" name="Shape 679"/>
          <p:cNvSpPr txBox="1">
            <a:spLocks noGrp="1"/>
          </p:cNvSpPr>
          <p:nvPr>
            <p:ph type="sldNum" idx="12"/>
          </p:nvPr>
        </p:nvSpPr>
        <p:spPr>
          <a:xfrm>
            <a:off x="3641824" y="8271631"/>
            <a:ext cx="2786062" cy="435429"/>
          </a:xfrm>
          <a:prstGeom prst="rect">
            <a:avLst/>
          </a:prstGeom>
          <a:noFill/>
          <a:ln>
            <a:noFill/>
          </a:ln>
        </p:spPr>
        <p:txBody>
          <a:bodyPr lIns="83901" tIns="41951" rIns="83901" bIns="41951" anchor="b" anchorCtr="0">
            <a:noAutofit/>
          </a:bodyPr>
          <a:lstStyle/>
          <a:p>
            <a:pPr>
              <a:buSzPct val="25000"/>
            </a:pPr>
            <a:fld id="{00000000-1234-1234-1234-123412341234}" type="slidenum">
              <a:rPr lang="en-US" sz="1100">
                <a:solidFill>
                  <a:schemeClr val="dk1"/>
                </a:solidFill>
                <a:latin typeface="Arial"/>
                <a:ea typeface="Arial"/>
                <a:cs typeface="Arial"/>
                <a:sym typeface="Arial"/>
              </a:rPr>
              <a:pPr>
                <a:buSzPct val="25000"/>
              </a:pPr>
              <a:t>9</a:t>
            </a:fld>
            <a:endParaRPr lang="en-US" sz="1100">
              <a:solidFill>
                <a:schemeClr val="dk1"/>
              </a:solidFill>
              <a:latin typeface="Arial"/>
              <a:ea typeface="Arial"/>
              <a:cs typeface="Arial"/>
              <a:sym typeface="Arial"/>
            </a:endParaRPr>
          </a:p>
        </p:txBody>
      </p:sp>
    </p:spTree>
    <p:extLst>
      <p:ext uri="{BB962C8B-B14F-4D97-AF65-F5344CB8AC3E}">
        <p14:creationId xmlns:p14="http://schemas.microsoft.com/office/powerpoint/2010/main" val="2427114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define crosscutting concepts here- what are they</a:t>
            </a:r>
            <a:r>
              <a:rPr lang="mr-IN" dirty="0"/>
              <a:t>…</a:t>
            </a:r>
            <a:r>
              <a:rPr lang="en-US" dirty="0"/>
              <a:t>. </a:t>
            </a:r>
          </a:p>
        </p:txBody>
      </p:sp>
      <p:sp>
        <p:nvSpPr>
          <p:cNvPr id="4" name="Slide Number Placeholder 3"/>
          <p:cNvSpPr>
            <a:spLocks noGrp="1"/>
          </p:cNvSpPr>
          <p:nvPr>
            <p:ph type="sldNum" sz="quarter" idx="10"/>
          </p:nvPr>
        </p:nvSpPr>
        <p:spPr/>
        <p:txBody>
          <a:bodyPr/>
          <a:lstStyle/>
          <a:p>
            <a:fld id="{A0CF6733-EFAF-DF4F-B6DB-27F87E04E42A}" type="slidenum">
              <a:rPr lang="en-US" smtClean="0"/>
              <a:t>13</a:t>
            </a:fld>
            <a:endParaRPr lang="en-US"/>
          </a:p>
        </p:txBody>
      </p:sp>
    </p:spTree>
    <p:extLst>
      <p:ext uri="{BB962C8B-B14F-4D97-AF65-F5344CB8AC3E}">
        <p14:creationId xmlns:p14="http://schemas.microsoft.com/office/powerpoint/2010/main" val="2378310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r>
              <a:rPr lang="en-US" dirty="0">
                <a:cs typeface="Arial" charset="0"/>
              </a:rPr>
              <a:t>Actual content  does not matter what curriculum you are using  this is the content</a:t>
            </a:r>
          </a:p>
          <a:p>
            <a:r>
              <a:rPr lang="en-US" dirty="0">
                <a:cs typeface="Arial" charset="0"/>
              </a:rPr>
              <a:t>Building integrated stem units these are the ones we focus on</a:t>
            </a:r>
          </a:p>
        </p:txBody>
      </p:sp>
    </p:spTree>
    <p:extLst>
      <p:ext uri="{BB962C8B-B14F-4D97-AF65-F5344CB8AC3E}">
        <p14:creationId xmlns:p14="http://schemas.microsoft.com/office/powerpoint/2010/main" val="17844498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3A107D2-CAE2-4202-85DF-376055B45143}"/>
              </a:ext>
            </a:extLst>
          </p:cNvPr>
          <p:cNvPicPr>
            <a:picLocks noChangeAspect="1"/>
          </p:cNvPicPr>
          <p:nvPr userDrawn="1"/>
        </p:nvPicPr>
        <p:blipFill>
          <a:blip r:embed="rId2">
            <a:biLevel thresh="25000"/>
          </a:blip>
          <a:stretch>
            <a:fillRect/>
          </a:stretch>
        </p:blipFill>
        <p:spPr>
          <a:xfrm>
            <a:off x="623047" y="6414651"/>
            <a:ext cx="1149925" cy="440664"/>
          </a:xfrm>
          <a:prstGeom prst="rect">
            <a:avLst/>
          </a:prstGeom>
        </p:spPr>
      </p:pic>
    </p:spTree>
    <p:extLst>
      <p:ext uri="{BB962C8B-B14F-4D97-AF65-F5344CB8AC3E}">
        <p14:creationId xmlns:p14="http://schemas.microsoft.com/office/powerpoint/2010/main" val="1889167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18198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D391392-BED1-4990-9EF7-33E4D210BB72}"/>
              </a:ext>
            </a:extLst>
          </p:cNvPr>
          <p:cNvPicPr>
            <a:picLocks noChangeAspect="1"/>
          </p:cNvPicPr>
          <p:nvPr userDrawn="1"/>
        </p:nvPicPr>
        <p:blipFill>
          <a:blip r:embed="rId2">
            <a:biLevel thresh="25000"/>
          </a:blip>
          <a:stretch>
            <a:fillRect/>
          </a:stretch>
        </p:blipFill>
        <p:spPr>
          <a:xfrm>
            <a:off x="623047" y="6414651"/>
            <a:ext cx="1149925" cy="440664"/>
          </a:xfrm>
          <a:prstGeom prst="rect">
            <a:avLst/>
          </a:prstGeom>
        </p:spPr>
      </p:pic>
    </p:spTree>
    <p:extLst>
      <p:ext uri="{BB962C8B-B14F-4D97-AF65-F5344CB8AC3E}">
        <p14:creationId xmlns:p14="http://schemas.microsoft.com/office/powerpoint/2010/main" val="63190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52076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823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32963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 name="Picture 1">
            <a:extLst>
              <a:ext uri="{FF2B5EF4-FFF2-40B4-BE49-F238E27FC236}">
                <a16:creationId xmlns:a16="http://schemas.microsoft.com/office/drawing/2014/main" id="{692CC62A-DED5-49BE-8F00-46E4313E5198}"/>
              </a:ext>
            </a:extLst>
          </p:cNvPr>
          <p:cNvPicPr>
            <a:picLocks noChangeAspect="1"/>
          </p:cNvPicPr>
          <p:nvPr userDrawn="1"/>
        </p:nvPicPr>
        <p:blipFill>
          <a:blip r:embed="rId2">
            <a:biLevel thresh="25000"/>
          </a:blip>
          <a:stretch>
            <a:fillRect/>
          </a:stretch>
        </p:blipFill>
        <p:spPr>
          <a:xfrm>
            <a:off x="623047" y="6414651"/>
            <a:ext cx="1149925" cy="440664"/>
          </a:xfrm>
          <a:prstGeom prst="rect">
            <a:avLst/>
          </a:prstGeom>
        </p:spPr>
      </p:pic>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5523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smtClean="0"/>
              <a:t>‹#›</a:t>
            </a:fld>
            <a:endParaRPr lang="en-US"/>
          </a:p>
        </p:txBody>
      </p:sp>
      <p:pic>
        <p:nvPicPr>
          <p:cNvPr id="10" name="Picture 9">
            <a:extLst>
              <a:ext uri="{FF2B5EF4-FFF2-40B4-BE49-F238E27FC236}">
                <a16:creationId xmlns:a16="http://schemas.microsoft.com/office/drawing/2014/main" id="{0EEAAD18-EFAA-478C-B14C-73FF0CFFDB47}"/>
              </a:ext>
            </a:extLst>
          </p:cNvPr>
          <p:cNvPicPr>
            <a:picLocks noChangeAspect="1"/>
          </p:cNvPicPr>
          <p:nvPr userDrawn="1"/>
        </p:nvPicPr>
        <p:blipFill>
          <a:blip r:embed="rId2">
            <a:biLevel thresh="25000"/>
          </a:blip>
          <a:stretch>
            <a:fillRect/>
          </a:stretch>
        </p:blipFill>
        <p:spPr>
          <a:xfrm>
            <a:off x="623047" y="6414651"/>
            <a:ext cx="1149925" cy="440664"/>
          </a:xfrm>
          <a:prstGeom prst="rect">
            <a:avLst/>
          </a:prstGeom>
        </p:spPr>
      </p:pic>
    </p:spTree>
    <p:extLst>
      <p:ext uri="{BB962C8B-B14F-4D97-AF65-F5344CB8AC3E}">
        <p14:creationId xmlns:p14="http://schemas.microsoft.com/office/powerpoint/2010/main" val="3811300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6459786"/>
            <a:ext cx="9141619" cy="453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10" name="Picture 9">
            <a:extLst>
              <a:ext uri="{FF2B5EF4-FFF2-40B4-BE49-F238E27FC236}">
                <a16:creationId xmlns:a16="http://schemas.microsoft.com/office/drawing/2014/main" id="{A2A91867-4B93-479C-BCF0-2E32109A0964}"/>
              </a:ext>
            </a:extLst>
          </p:cNvPr>
          <p:cNvPicPr>
            <a:picLocks noChangeAspect="1"/>
          </p:cNvPicPr>
          <p:nvPr userDrawn="1"/>
        </p:nvPicPr>
        <p:blipFill>
          <a:blip r:embed="rId2">
            <a:biLevel thresh="25000"/>
          </a:blip>
          <a:stretch>
            <a:fillRect/>
          </a:stretch>
        </p:blipFill>
        <p:spPr>
          <a:xfrm>
            <a:off x="623047" y="6470071"/>
            <a:ext cx="1149925" cy="440664"/>
          </a:xfrm>
          <a:prstGeom prst="rect">
            <a:avLst/>
          </a:prstGeom>
        </p:spPr>
      </p:pic>
    </p:spTree>
    <p:extLst>
      <p:ext uri="{BB962C8B-B14F-4D97-AF65-F5344CB8AC3E}">
        <p14:creationId xmlns:p14="http://schemas.microsoft.com/office/powerpoint/2010/main" val="3383817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00336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10" name="Picture 9">
            <a:extLst>
              <a:ext uri="{FF2B5EF4-FFF2-40B4-BE49-F238E27FC236}">
                <a16:creationId xmlns:a16="http://schemas.microsoft.com/office/drawing/2014/main" id="{871CF96D-60ED-4E86-AD97-19F97B68CE3F}"/>
              </a:ext>
            </a:extLst>
          </p:cNvPr>
          <p:cNvPicPr>
            <a:picLocks noChangeAspect="1"/>
          </p:cNvPicPr>
          <p:nvPr userDrawn="1"/>
        </p:nvPicPr>
        <p:blipFill>
          <a:blip r:embed="rId2">
            <a:biLevel thresh="25000"/>
          </a:blip>
          <a:stretch>
            <a:fillRect/>
          </a:stretch>
        </p:blipFill>
        <p:spPr>
          <a:xfrm>
            <a:off x="623047" y="6414651"/>
            <a:ext cx="1149925" cy="440664"/>
          </a:xfrm>
          <a:prstGeom prst="rect">
            <a:avLst/>
          </a:prstGeom>
        </p:spPr>
      </p:pic>
    </p:spTree>
    <p:extLst>
      <p:ext uri="{BB962C8B-B14F-4D97-AF65-F5344CB8AC3E}">
        <p14:creationId xmlns:p14="http://schemas.microsoft.com/office/powerpoint/2010/main" val="2278604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sp>
        <p:nvSpPr>
          <p:cNvPr id="17" name="Google Shape;17;p2"/>
          <p:cNvSpPr txBox="1">
            <a:spLocks noGrp="1"/>
          </p:cNvSpPr>
          <p:nvPr>
            <p:ph type="ctrTitle"/>
          </p:nvPr>
        </p:nvSpPr>
        <p:spPr>
          <a:xfrm>
            <a:off x="668867" y="3057541"/>
            <a:ext cx="7772400" cy="1470025"/>
          </a:xfrm>
          <a:prstGeom prst="rect">
            <a:avLst/>
          </a:prstGeom>
          <a:noFill/>
          <a:ln>
            <a:noFill/>
          </a:ln>
        </p:spPr>
        <p:txBody>
          <a:bodyPr spcFirstLastPara="1" wrap="square" lIns="91425" tIns="91425" rIns="91425" bIns="91425" anchor="t" anchorCtr="0">
            <a:noAutofit/>
          </a:bodyPr>
          <a:lstStyle>
            <a:lvl1pPr marR="0" lvl="0" algn="l">
              <a:spcBef>
                <a:spcPts val="0"/>
              </a:spcBef>
              <a:spcAft>
                <a:spcPts val="0"/>
              </a:spcAft>
              <a:buClr>
                <a:srgbClr val="FFFFFF"/>
              </a:buClr>
              <a:buSzPts val="4800"/>
              <a:buFont typeface="Helvetica Neue"/>
              <a:buNone/>
              <a:defRPr sz="4800" b="1" i="0" u="none" strike="noStrike" cap="none">
                <a:solidFill>
                  <a:srgbClr val="FFFFF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3" name="Picture 2">
            <a:extLst>
              <a:ext uri="{FF2B5EF4-FFF2-40B4-BE49-F238E27FC236}">
                <a16:creationId xmlns:a16="http://schemas.microsoft.com/office/drawing/2014/main" id="{E64D9D7A-9A57-4CA0-8360-F87E4A66608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0" y="0"/>
            <a:ext cx="9171709" cy="6858000"/>
          </a:xfrm>
          <a:prstGeom prst="rect">
            <a:avLst/>
          </a:prstGeom>
        </p:spPr>
      </p:pic>
    </p:spTree>
    <p:extLst>
      <p:ext uri="{BB962C8B-B14F-4D97-AF65-F5344CB8AC3E}">
        <p14:creationId xmlns:p14="http://schemas.microsoft.com/office/powerpoint/2010/main" val="3219006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marL="0" lvl="0" indent="0" algn="r" rtl="0">
              <a:spcBef>
                <a:spcPts val="0"/>
              </a:spcBef>
              <a:spcAft>
                <a:spcPts val="0"/>
              </a:spcAft>
              <a:buNone/>
            </a:pPr>
            <a:fld id="{00000000-1234-1234-1234-123412341234}"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9102C808-AAB4-4B82-8586-F94834D0C9DE}"/>
              </a:ext>
            </a:extLst>
          </p:cNvPr>
          <p:cNvPicPr>
            <a:picLocks noChangeAspect="1"/>
          </p:cNvPicPr>
          <p:nvPr userDrawn="1"/>
        </p:nvPicPr>
        <p:blipFill>
          <a:blip r:embed="rId14">
            <a:biLevel thresh="25000"/>
          </a:blip>
          <a:stretch>
            <a:fillRect/>
          </a:stretch>
        </p:blipFill>
        <p:spPr>
          <a:xfrm>
            <a:off x="623047" y="6414651"/>
            <a:ext cx="1149925" cy="440664"/>
          </a:xfrm>
          <a:prstGeom prst="rect">
            <a:avLst/>
          </a:prstGeom>
        </p:spPr>
      </p:pic>
    </p:spTree>
    <p:extLst>
      <p:ext uri="{BB962C8B-B14F-4D97-AF65-F5344CB8AC3E}">
        <p14:creationId xmlns:p14="http://schemas.microsoft.com/office/powerpoint/2010/main" val="44800212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hyperlink" Target="https://serendipstudio.org/exchange/bioactivitie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6.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hyperlink" Target="https://www.snowaddiction.org/2015/12/northern-lights-that-i-photographed-in-my-native-finland.html" TargetMode="External"/><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hyperlink" Target="https://pixabay.com/en/checkbox-check-tick-green-okay-152185/"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1drv.ms/w/s!AmdEQEoXGOGHqma8y_CnObhnQFA3?e=VjAIhu" TargetMode="External"/><Relationship Id="rId2" Type="http://schemas.openxmlformats.org/officeDocument/2006/relationships/hyperlink" Target="https://www.amnh.org/learn-teach/curriculum-collections/five-tools-and-processes-for-ngss" TargetMode="External"/><Relationship Id="rId1" Type="http://schemas.openxmlformats.org/officeDocument/2006/relationships/slideLayout" Target="../slideLayouts/slideLayout7.xml"/><Relationship Id="rId5" Type="http://schemas.openxmlformats.org/officeDocument/2006/relationships/hyperlink" Target="https://youtu.be/Jyiv1Lc0dng" TargetMode="External"/><Relationship Id="rId4" Type="http://schemas.openxmlformats.org/officeDocument/2006/relationships/hyperlink" Target="https://1drv.ms/b/s!AmdEQEoXGOGHqm9bqYx5WRERzgCD?e=LllZNx"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mailto:kellilistwells.klw@gmail.com" TargetMode="External"/><Relationship Id="rId2" Type="http://schemas.openxmlformats.org/officeDocument/2006/relationships/hyperlink" Target="http://www.stemhappensnetwork.com/" TargetMode="External"/><Relationship Id="rId1" Type="http://schemas.openxmlformats.org/officeDocument/2006/relationships/slideLayout" Target="../slideLayouts/slideLayout7.xml"/><Relationship Id="rId4" Type="http://schemas.openxmlformats.org/officeDocument/2006/relationships/hyperlink" Target="mailto:Salfernandez.shn@gmail.com" TargetMode="Externa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a:stretch>
        </a:blipFill>
        <a:effectLst/>
      </p:bgPr>
    </p:bg>
    <p:spTree>
      <p:nvGrpSpPr>
        <p:cNvPr id="1" name="Shape 173"/>
        <p:cNvGrpSpPr/>
        <p:nvPr/>
      </p:nvGrpSpPr>
      <p:grpSpPr>
        <a:xfrm>
          <a:off x="0" y="0"/>
          <a:ext cx="0" cy="0"/>
          <a:chOff x="0" y="0"/>
          <a:chExt cx="0" cy="0"/>
        </a:xfrm>
      </p:grpSpPr>
      <p:sp>
        <p:nvSpPr>
          <p:cNvPr id="174" name="Google Shape;174;p27"/>
          <p:cNvSpPr/>
          <p:nvPr/>
        </p:nvSpPr>
        <p:spPr>
          <a:xfrm>
            <a:off x="347663" y="241197"/>
            <a:ext cx="8686800" cy="324259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US" sz="6000" b="1" i="0" u="none" strike="noStrike" cap="none" dirty="0">
                <a:solidFill>
                  <a:schemeClr val="lt1"/>
                </a:solidFill>
                <a:effectLst>
                  <a:outerShdw blurRad="38100" dist="38100" dir="2700000" algn="tl">
                    <a:srgbClr val="000000">
                      <a:alpha val="43137"/>
                    </a:srgbClr>
                  </a:outerShdw>
                </a:effectLst>
                <a:latin typeface="+mj-lt"/>
                <a:ea typeface="Times New Roman"/>
                <a:cs typeface="Times New Roman" panose="02020603050405020304" pitchFamily="18" charset="0"/>
                <a:sym typeface="Times New Roman"/>
              </a:rPr>
              <a:t>The Three Dimensions of </a:t>
            </a:r>
          </a:p>
          <a:p>
            <a:pPr marL="0" marR="0" lvl="0" indent="0" algn="ctr" rtl="0">
              <a:lnSpc>
                <a:spcPct val="90000"/>
              </a:lnSpc>
              <a:spcBef>
                <a:spcPts val="0"/>
              </a:spcBef>
              <a:spcAft>
                <a:spcPts val="0"/>
              </a:spcAft>
              <a:buNone/>
            </a:pPr>
            <a:r>
              <a:rPr lang="en-US" sz="6000" b="1" i="0" u="none" strike="noStrike" cap="none" dirty="0">
                <a:solidFill>
                  <a:schemeClr val="lt1"/>
                </a:solidFill>
                <a:effectLst>
                  <a:outerShdw blurRad="38100" dist="38100" dir="2700000" algn="tl">
                    <a:srgbClr val="000000">
                      <a:alpha val="43137"/>
                    </a:srgbClr>
                  </a:outerShdw>
                </a:effectLst>
                <a:latin typeface="+mj-lt"/>
                <a:ea typeface="Times New Roman"/>
                <a:cs typeface="Times New Roman" panose="02020603050405020304" pitchFamily="18" charset="0"/>
                <a:sym typeface="Times New Roman"/>
              </a:rPr>
              <a:t>The Next Generation Science Standards</a:t>
            </a:r>
            <a:endParaRPr sz="6000" b="1" dirty="0">
              <a:effectLst>
                <a:outerShdw blurRad="38100" dist="38100" dir="2700000" algn="tl">
                  <a:srgbClr val="000000">
                    <a:alpha val="43137"/>
                  </a:srgbClr>
                </a:outerShdw>
              </a:effectLst>
              <a:latin typeface="+mj-lt"/>
              <a:cs typeface="Times New Roman" panose="02020603050405020304" pitchFamily="18" charset="0"/>
            </a:endParaRPr>
          </a:p>
        </p:txBody>
      </p:sp>
      <p:sp>
        <p:nvSpPr>
          <p:cNvPr id="176" name="Google Shape;176;p27"/>
          <p:cNvSpPr/>
          <p:nvPr/>
        </p:nvSpPr>
        <p:spPr>
          <a:xfrm>
            <a:off x="-114300" y="6340785"/>
            <a:ext cx="9372600" cy="596280"/>
          </a:xfrm>
          <a:prstGeom prst="rect">
            <a:avLst/>
          </a:prstGeom>
          <a:solidFill>
            <a:schemeClr val="dk1">
              <a:alpha val="52549"/>
            </a:schemeClr>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7" name="Google Shape;177;p27"/>
          <p:cNvSpPr/>
          <p:nvPr/>
        </p:nvSpPr>
        <p:spPr>
          <a:xfrm>
            <a:off x="23" y="6498915"/>
            <a:ext cx="7315200" cy="438150"/>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None/>
            </a:pPr>
            <a:r>
              <a:rPr lang="en-US" sz="1600" b="1" u="none" strike="noStrike" cap="none" dirty="0">
                <a:solidFill>
                  <a:schemeClr val="bg1"/>
                </a:solidFill>
                <a:latin typeface="+mj-lt"/>
                <a:ea typeface="Calibri"/>
                <a:cs typeface="Times New Roman" panose="02020603050405020304" pitchFamily="18" charset="0"/>
                <a:sym typeface="Calibri"/>
              </a:rPr>
              <a:t>Presenter:</a:t>
            </a:r>
            <a:r>
              <a:rPr lang="en-US" sz="1600" b="0" u="none" strike="noStrike" cap="none" dirty="0">
                <a:solidFill>
                  <a:schemeClr val="bg1"/>
                </a:solidFill>
                <a:latin typeface="+mj-lt"/>
                <a:ea typeface="Source Sans Pro"/>
                <a:cs typeface="Times New Roman" panose="02020603050405020304" pitchFamily="18" charset="0"/>
                <a:sym typeface="Source Sans Pro"/>
              </a:rPr>
              <a:t> </a:t>
            </a:r>
            <a:r>
              <a:rPr lang="en-US" sz="1600" b="0" i="0" u="none" strike="noStrike" cap="none" dirty="0">
                <a:solidFill>
                  <a:schemeClr val="lt1"/>
                </a:solidFill>
                <a:latin typeface="+mj-lt"/>
                <a:ea typeface="Source Sans Pro"/>
                <a:cs typeface="Times New Roman" panose="02020603050405020304" pitchFamily="18" charset="0"/>
                <a:sym typeface="Source Sans Pro"/>
              </a:rPr>
              <a:t> Ms. Kelli List Wells and Dr. Salvador Fernandez</a:t>
            </a:r>
            <a:endParaRPr sz="1600" b="0" i="0" u="none" strike="noStrike" cap="none" dirty="0">
              <a:solidFill>
                <a:schemeClr val="lt1"/>
              </a:solidFill>
              <a:latin typeface="+mj-lt"/>
              <a:ea typeface="Source Sans Pro"/>
              <a:cs typeface="Times New Roman" panose="02020603050405020304" pitchFamily="18" charset="0"/>
              <a:sym typeface="Source Sans Pro"/>
            </a:endParaRPr>
          </a:p>
        </p:txBody>
      </p:sp>
      <p:sp>
        <p:nvSpPr>
          <p:cNvPr id="179" name="Google Shape;179;p27"/>
          <p:cNvSpPr/>
          <p:nvPr/>
        </p:nvSpPr>
        <p:spPr>
          <a:xfrm>
            <a:off x="7429500" y="6419850"/>
            <a:ext cx="1828800" cy="43815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None/>
            </a:pPr>
            <a:endParaRPr sz="1800" b="0" i="0" u="none" strike="noStrike" cap="none" dirty="0">
              <a:solidFill>
                <a:schemeClr val="dk1"/>
              </a:solidFill>
              <a:latin typeface="Source Sans Pro"/>
              <a:ea typeface="Source Sans Pro"/>
              <a:cs typeface="Source Sans Pro"/>
              <a:sym typeface="Source Sans Pro"/>
            </a:endParaRPr>
          </a:p>
        </p:txBody>
      </p:sp>
      <p:pic>
        <p:nvPicPr>
          <p:cNvPr id="2" name="Picture 1">
            <a:extLst>
              <a:ext uri="{FF2B5EF4-FFF2-40B4-BE49-F238E27FC236}">
                <a16:creationId xmlns:a16="http://schemas.microsoft.com/office/drawing/2014/main" id="{7922F31B-25E7-4BFA-ACF6-BB62E361F539}"/>
              </a:ext>
            </a:extLst>
          </p:cNvPr>
          <p:cNvPicPr>
            <a:picLocks noChangeAspect="1"/>
          </p:cNvPicPr>
          <p:nvPr/>
        </p:nvPicPr>
        <p:blipFill>
          <a:blip r:embed="rId5"/>
          <a:stretch>
            <a:fillRect/>
          </a:stretch>
        </p:blipFill>
        <p:spPr>
          <a:xfrm>
            <a:off x="7658054" y="6410878"/>
            <a:ext cx="1066892" cy="4084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4"/>
        <p:cNvGrpSpPr/>
        <p:nvPr/>
      </p:nvGrpSpPr>
      <p:grpSpPr>
        <a:xfrm>
          <a:off x="0" y="0"/>
          <a:ext cx="0" cy="0"/>
          <a:chOff x="0" y="0"/>
          <a:chExt cx="0" cy="0"/>
        </a:xfrm>
      </p:grpSpPr>
      <p:sp>
        <p:nvSpPr>
          <p:cNvPr id="193" name="Rectangle 192">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Rectangle 194">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97" name="Straight Connector 196">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9" name="Rectangle 198">
            <a:extLst>
              <a:ext uri="{FF2B5EF4-FFF2-40B4-BE49-F238E27FC236}">
                <a16:creationId xmlns:a16="http://schemas.microsoft.com/office/drawing/2014/main" id="{C5138816-AF06-47EE-964C-EC93C016D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Google Shape;186;p28"/>
          <p:cNvSpPr txBox="1"/>
          <p:nvPr/>
        </p:nvSpPr>
        <p:spPr>
          <a:xfrm>
            <a:off x="3731078" y="1237957"/>
            <a:ext cx="4931229" cy="847746"/>
          </a:xfrm>
          <a:prstGeom prst="rect">
            <a:avLst/>
          </a:prstGeom>
        </p:spPr>
        <p:txBody>
          <a:bodyPr spcFirstLastPara="1" vert="horz" lIns="91440" tIns="45720" rIns="91440" bIns="45720" rtlCol="0" anchor="b" anchorCtr="0">
            <a:normAutofit/>
          </a:bodyPr>
          <a:lstStyle/>
          <a:p>
            <a:pPr marL="0" marR="0" lvl="0" indent="0">
              <a:lnSpc>
                <a:spcPct val="85000"/>
              </a:lnSpc>
              <a:spcBef>
                <a:spcPct val="0"/>
              </a:spcBef>
              <a:spcAft>
                <a:spcPts val="600"/>
              </a:spcAft>
            </a:pPr>
            <a:r>
              <a:rPr lang="en-US" sz="4800" b="1" i="0" strike="noStrike" kern="1200" cap="none" spc="-50" dirty="0">
                <a:solidFill>
                  <a:schemeClr val="tx1">
                    <a:lumMod val="75000"/>
                    <a:lumOff val="25000"/>
                  </a:schemeClr>
                </a:solidFill>
                <a:latin typeface="+mj-lt"/>
                <a:ea typeface="+mj-ea"/>
                <a:cs typeface="+mj-cs"/>
                <a:sym typeface="Times New Roman"/>
              </a:rPr>
              <a:t>Agenda</a:t>
            </a:r>
            <a:endParaRPr lang="en-US" sz="4800" kern="1200" spc="-50" dirty="0">
              <a:solidFill>
                <a:schemeClr val="tx1">
                  <a:lumMod val="75000"/>
                  <a:lumOff val="25000"/>
                </a:schemeClr>
              </a:solidFill>
              <a:latin typeface="+mj-lt"/>
              <a:ea typeface="+mj-ea"/>
              <a:cs typeface="+mj-cs"/>
            </a:endParaRPr>
          </a:p>
        </p:txBody>
      </p:sp>
      <p:pic>
        <p:nvPicPr>
          <p:cNvPr id="188" name="Google Shape;188;p28" descr="Red Marble Notebook.jpg"/>
          <p:cNvPicPr preferRelativeResize="0"/>
          <p:nvPr/>
        </p:nvPicPr>
        <p:blipFill rotWithShape="1">
          <a:blip r:embed="rId3">
            <a:grayscl/>
          </a:blip>
          <a:srcRect l="9316" r="17447" b="-2"/>
          <a:stretch/>
        </p:blipFill>
        <p:spPr>
          <a:xfrm>
            <a:off x="475499" y="640081"/>
            <a:ext cx="2904597" cy="5465018"/>
          </a:xfrm>
          <a:prstGeom prst="rect">
            <a:avLst/>
          </a:prstGeom>
          <a:noFill/>
        </p:spPr>
      </p:pic>
      <p:cxnSp>
        <p:nvCxnSpPr>
          <p:cNvPr id="201" name="Straight Connector 200">
            <a:extLst>
              <a:ext uri="{FF2B5EF4-FFF2-40B4-BE49-F238E27FC236}">
                <a16:creationId xmlns:a16="http://schemas.microsoft.com/office/drawing/2014/main" id="{87ED8B4E-BB7E-447F-A35F-4D3AF6C0A6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1077" y="2086188"/>
            <a:ext cx="456732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187" name="Google Shape;187;p28"/>
          <p:cNvSpPr txBox="1"/>
          <p:nvPr/>
        </p:nvSpPr>
        <p:spPr>
          <a:xfrm>
            <a:off x="3731075" y="2198914"/>
            <a:ext cx="5258179" cy="3670180"/>
          </a:xfrm>
          <a:prstGeom prst="rect">
            <a:avLst/>
          </a:prstGeom>
        </p:spPr>
        <p:txBody>
          <a:bodyPr spcFirstLastPara="1" vert="horz" lIns="0" tIns="45720" rIns="0" bIns="45720" rtlCol="0" anchorCtr="0">
            <a:normAutofit/>
          </a:bodyPr>
          <a:lstStyle/>
          <a:p>
            <a:pPr marL="342900" indent="-342900">
              <a:lnSpc>
                <a:spcPct val="90000"/>
              </a:lnSpc>
              <a:spcBef>
                <a:spcPct val="20000"/>
              </a:spcBef>
              <a:buClr>
                <a:schemeClr val="accent1"/>
              </a:buClr>
              <a:buFont typeface="Wingdings" panose="05000000000000000000" pitchFamily="2" charset="2"/>
              <a:buChar char="§"/>
              <a:defRPr/>
            </a:pPr>
            <a:r>
              <a:rPr lang="en-US" sz="2400" kern="1200" dirty="0">
                <a:solidFill>
                  <a:schemeClr val="tx1">
                    <a:lumMod val="75000"/>
                    <a:lumOff val="25000"/>
                  </a:schemeClr>
                </a:solidFill>
                <a:latin typeface="+mj-lt"/>
                <a:ea typeface="+mn-ea"/>
                <a:cs typeface="+mn-cs"/>
              </a:rPr>
              <a:t>The Three Dimensions of NGSS</a:t>
            </a:r>
          </a:p>
          <a:p>
            <a:pPr marL="342900" indent="-342900">
              <a:lnSpc>
                <a:spcPct val="90000"/>
              </a:lnSpc>
              <a:spcBef>
                <a:spcPct val="20000"/>
              </a:spcBef>
              <a:buClr>
                <a:schemeClr val="accent1"/>
              </a:buClr>
              <a:buFont typeface="Wingdings" panose="05000000000000000000" pitchFamily="2" charset="2"/>
              <a:buChar char="§"/>
              <a:defRPr/>
            </a:pPr>
            <a:r>
              <a:rPr lang="en-US" sz="2400" kern="1200" dirty="0">
                <a:solidFill>
                  <a:schemeClr val="tx1">
                    <a:lumMod val="75000"/>
                    <a:lumOff val="25000"/>
                  </a:schemeClr>
                </a:solidFill>
                <a:latin typeface="+mj-lt"/>
                <a:ea typeface="+mn-ea"/>
                <a:cs typeface="+mn-cs"/>
              </a:rPr>
              <a:t>Performance Expectations</a:t>
            </a:r>
          </a:p>
          <a:p>
            <a:pPr marL="342900" indent="-342900">
              <a:lnSpc>
                <a:spcPct val="90000"/>
              </a:lnSpc>
              <a:spcBef>
                <a:spcPct val="20000"/>
              </a:spcBef>
              <a:buClr>
                <a:schemeClr val="accent1"/>
              </a:buClr>
              <a:buFont typeface="Wingdings" panose="05000000000000000000" pitchFamily="2" charset="2"/>
              <a:buChar char="§"/>
              <a:defRPr/>
            </a:pPr>
            <a:r>
              <a:rPr lang="en-US" sz="2400" kern="1200" dirty="0">
                <a:solidFill>
                  <a:schemeClr val="tx1">
                    <a:lumMod val="75000"/>
                    <a:lumOff val="25000"/>
                  </a:schemeClr>
                </a:solidFill>
                <a:latin typeface="+mj-lt"/>
                <a:ea typeface="+mn-ea"/>
                <a:cs typeface="+mn-cs"/>
              </a:rPr>
              <a:t>Brian Reiser- Video –Using Phenomena in NGSS Designed Instruction</a:t>
            </a:r>
          </a:p>
          <a:p>
            <a:pPr marL="342900" indent="-342900">
              <a:lnSpc>
                <a:spcPct val="90000"/>
              </a:lnSpc>
              <a:spcBef>
                <a:spcPct val="20000"/>
              </a:spcBef>
              <a:buClr>
                <a:schemeClr val="accent1"/>
              </a:buClr>
              <a:buFont typeface="Wingdings" panose="05000000000000000000" pitchFamily="2" charset="2"/>
              <a:buChar char="§"/>
              <a:defRPr/>
            </a:pPr>
            <a:r>
              <a:rPr lang="en-US" sz="2400" kern="1200" dirty="0">
                <a:solidFill>
                  <a:schemeClr val="tx1">
                    <a:lumMod val="75000"/>
                    <a:lumOff val="25000"/>
                  </a:schemeClr>
                </a:solidFill>
                <a:latin typeface="+mj-lt"/>
                <a:ea typeface="+mn-ea"/>
                <a:cs typeface="+mn-cs"/>
              </a:rPr>
              <a:t>Card Sort Activity from AMNH 5 Tools</a:t>
            </a:r>
          </a:p>
          <a:p>
            <a:pPr marL="342900" indent="-342900">
              <a:lnSpc>
                <a:spcPct val="90000"/>
              </a:lnSpc>
              <a:spcBef>
                <a:spcPct val="20000"/>
              </a:spcBef>
              <a:buClr>
                <a:schemeClr val="accent1"/>
              </a:buClr>
              <a:buFont typeface="Wingdings" panose="05000000000000000000" pitchFamily="2" charset="2"/>
              <a:buChar char="§"/>
              <a:defRPr/>
            </a:pPr>
            <a:r>
              <a:rPr lang="en-US" sz="2400" kern="1200" dirty="0">
                <a:solidFill>
                  <a:schemeClr val="tx1">
                    <a:lumMod val="75000"/>
                    <a:lumOff val="25000"/>
                  </a:schemeClr>
                </a:solidFill>
                <a:latin typeface="+mj-lt"/>
                <a:ea typeface="+mn-ea"/>
                <a:cs typeface="+mn-cs"/>
              </a:rPr>
              <a:t>Conceptual Shifts in NGSS</a:t>
            </a:r>
          </a:p>
          <a:p>
            <a:pPr marL="342900" indent="-342900">
              <a:lnSpc>
                <a:spcPct val="90000"/>
              </a:lnSpc>
              <a:spcBef>
                <a:spcPct val="20000"/>
              </a:spcBef>
              <a:buClr>
                <a:schemeClr val="accent1"/>
              </a:buClr>
              <a:buFont typeface="Wingdings" panose="05000000000000000000" pitchFamily="2" charset="2"/>
              <a:buChar char="§"/>
              <a:defRPr/>
            </a:pPr>
            <a:r>
              <a:rPr lang="en-US" sz="2400" kern="1200" dirty="0">
                <a:solidFill>
                  <a:schemeClr val="tx1">
                    <a:lumMod val="75000"/>
                    <a:lumOff val="25000"/>
                  </a:schemeClr>
                </a:solidFill>
                <a:latin typeface="+mj-lt"/>
                <a:ea typeface="+mn-ea"/>
                <a:cs typeface="+mn-cs"/>
              </a:rPr>
              <a:t>Resources</a:t>
            </a:r>
          </a:p>
          <a:p>
            <a:pPr marL="342900" marR="0" lvl="0" indent="-342900">
              <a:lnSpc>
                <a:spcPct val="90000"/>
              </a:lnSpc>
              <a:spcBef>
                <a:spcPts val="800"/>
              </a:spcBef>
              <a:spcAft>
                <a:spcPts val="0"/>
              </a:spcAft>
              <a:buClr>
                <a:schemeClr val="accent1"/>
              </a:buClr>
              <a:buSzPts val="4000"/>
              <a:buFont typeface="Calibri" panose="020F0502020204030204" pitchFamily="34" charset="0"/>
              <a:buNone/>
            </a:pPr>
            <a:endParaRPr lang="en-US" b="0" i="0" u="none" strike="noStrike" kern="1200" cap="none" dirty="0">
              <a:solidFill>
                <a:schemeClr val="tx1">
                  <a:lumMod val="75000"/>
                  <a:lumOff val="25000"/>
                </a:schemeClr>
              </a:solidFill>
              <a:latin typeface="+mj-lt"/>
              <a:ea typeface="+mn-ea"/>
              <a:cs typeface="+mn-cs"/>
              <a:sym typeface="Times New Roman"/>
            </a:endParaRPr>
          </a:p>
          <a:p>
            <a:pPr marL="342900" marR="0" lvl="0" indent="-139700">
              <a:lnSpc>
                <a:spcPct val="90000"/>
              </a:lnSpc>
              <a:spcBef>
                <a:spcPts val="640"/>
              </a:spcBef>
              <a:spcAft>
                <a:spcPts val="0"/>
              </a:spcAft>
              <a:buClr>
                <a:schemeClr val="accent1"/>
              </a:buClr>
              <a:buSzPts val="3200"/>
              <a:buFont typeface="Calibri" panose="020F0502020204030204" pitchFamily="34" charset="0"/>
              <a:buNone/>
            </a:pPr>
            <a:endParaRPr lang="en-US" b="0" i="0" u="none" strike="noStrike" kern="1200" cap="none" dirty="0">
              <a:solidFill>
                <a:schemeClr val="tx1">
                  <a:lumMod val="75000"/>
                  <a:lumOff val="25000"/>
                </a:schemeClr>
              </a:solidFill>
              <a:latin typeface="+mj-lt"/>
              <a:ea typeface="+mn-ea"/>
              <a:cs typeface="+mn-cs"/>
              <a:sym typeface="Source Sans Pro"/>
            </a:endParaRPr>
          </a:p>
        </p:txBody>
      </p:sp>
      <p:sp>
        <p:nvSpPr>
          <p:cNvPr id="203" name="Rectangle 202">
            <a:extLst>
              <a:ext uri="{FF2B5EF4-FFF2-40B4-BE49-F238E27FC236}">
                <a16:creationId xmlns:a16="http://schemas.microsoft.com/office/drawing/2014/main" id="{10DC0642-5384-4897-BC9B-E85F63D7B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5" name="Rectangle 204">
            <a:extLst>
              <a:ext uri="{FF2B5EF4-FFF2-40B4-BE49-F238E27FC236}">
                <a16:creationId xmlns:a16="http://schemas.microsoft.com/office/drawing/2014/main" id="{26015513-D3C4-4477-AA12-D8FF240AA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 name="Google Shape;185;p28"/>
          <p:cNvSpPr txBox="1">
            <a:spLocks noGrp="1"/>
          </p:cNvSpPr>
          <p:nvPr>
            <p:ph type="sldNum" sz="quarter" idx="12"/>
          </p:nvPr>
        </p:nvSpPr>
        <p:spPr>
          <a:xfrm>
            <a:off x="7425343" y="6459785"/>
            <a:ext cx="984019" cy="365125"/>
          </a:xfrm>
          <a:prstGeom prst="rect">
            <a:avLst/>
          </a:prstGeom>
        </p:spPr>
        <p:txBody>
          <a:bodyPr spcFirstLastPara="1" vert="horz" lIns="91440" tIns="45720" rIns="91440" bIns="45720" rtlCol="0" anchor="ctr" anchorCtr="0">
            <a:normAutofit/>
          </a:bodyPr>
          <a:lstStyle/>
          <a:p>
            <a:pPr lvl="0" indent="0">
              <a:spcBef>
                <a:spcPts val="0"/>
              </a:spcBef>
              <a:spcAft>
                <a:spcPts val="600"/>
              </a:spcAft>
              <a:buNone/>
            </a:pPr>
            <a:fld id="{00000000-1234-1234-1234-123412341234}" type="slidenum">
              <a:rPr lang="en-US" kern="1200">
                <a:latin typeface="+mn-lt"/>
                <a:ea typeface="+mn-ea"/>
                <a:cs typeface="+mn-cs"/>
              </a:rPr>
              <a:pPr lvl="0" indent="0">
                <a:spcBef>
                  <a:spcPts val="0"/>
                </a:spcBef>
                <a:spcAft>
                  <a:spcPts val="600"/>
                </a:spcAft>
                <a:buNone/>
              </a:pPr>
              <a:t>2</a:t>
            </a:fld>
            <a:endParaRPr lang="en-US" kern="1200">
              <a:latin typeface="+mn-lt"/>
              <a:ea typeface="+mn-ea"/>
              <a:cs typeface="+mn-cs"/>
            </a:endParaRPr>
          </a:p>
        </p:txBody>
      </p:sp>
      <p:pic>
        <p:nvPicPr>
          <p:cNvPr id="13" name="Picture 12">
            <a:extLst>
              <a:ext uri="{FF2B5EF4-FFF2-40B4-BE49-F238E27FC236}">
                <a16:creationId xmlns:a16="http://schemas.microsoft.com/office/drawing/2014/main" id="{8923384A-04AD-4143-8D0D-1BAEE3D84A9F}"/>
              </a:ext>
            </a:extLst>
          </p:cNvPr>
          <p:cNvPicPr>
            <a:picLocks noChangeAspect="1"/>
          </p:cNvPicPr>
          <p:nvPr/>
        </p:nvPicPr>
        <p:blipFill>
          <a:blip r:embed="rId4">
            <a:biLevel thresh="25000"/>
          </a:blip>
          <a:stretch>
            <a:fillRect/>
          </a:stretch>
        </p:blipFill>
        <p:spPr>
          <a:xfrm>
            <a:off x="623047" y="6414653"/>
            <a:ext cx="1149925" cy="44066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3311A5-99DE-4393-9A6A-668B1A50F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A4927983-BFBD-4CAA-A34E-2D3486ACF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193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B40DF401-E6F0-4EFD-8C5C-6847352084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idx="4294967295"/>
          </p:nvPr>
        </p:nvSpPr>
        <p:spPr>
          <a:xfrm>
            <a:off x="822960" y="286603"/>
            <a:ext cx="7543800" cy="1450757"/>
          </a:xfrm>
        </p:spPr>
        <p:txBody>
          <a:bodyPr vert="horz" lIns="91440" tIns="45720" rIns="91440" bIns="45720" rtlCol="0" anchor="b">
            <a:normAutofit/>
          </a:bodyPr>
          <a:lstStyle/>
          <a:p>
            <a:r>
              <a:rPr lang="en-US" b="1" dirty="0"/>
              <a:t>Before We Begin…Let’s Discuss</a:t>
            </a:r>
          </a:p>
        </p:txBody>
      </p:sp>
      <p:sp>
        <p:nvSpPr>
          <p:cNvPr id="4" name="Slide Number Placeholder 3">
            <a:extLst>
              <a:ext uri="{FF2B5EF4-FFF2-40B4-BE49-F238E27FC236}">
                <a16:creationId xmlns:a16="http://schemas.microsoft.com/office/drawing/2014/main" id="{1CC87978-D7A2-6C41-80DE-FB51BE57E6D6}"/>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lvl="0" indent="0" defTabSz="457200">
              <a:spcBef>
                <a:spcPts val="0"/>
              </a:spcBef>
              <a:spcAft>
                <a:spcPts val="600"/>
              </a:spcAft>
              <a:buNone/>
            </a:pPr>
            <a:fld id="{00000000-1234-1234-1234-123412341234}" type="slidenum">
              <a:rPr lang="en-US" kern="1200" smtClean="0">
                <a:latin typeface="+mn-lt"/>
                <a:ea typeface="+mn-ea"/>
                <a:cs typeface="+mn-cs"/>
              </a:rPr>
              <a:pPr lvl="0" indent="0" defTabSz="457200">
                <a:spcBef>
                  <a:spcPts val="0"/>
                </a:spcBef>
                <a:spcAft>
                  <a:spcPts val="600"/>
                </a:spcAft>
                <a:buNone/>
              </a:pPr>
              <a:t>3</a:t>
            </a:fld>
            <a:endParaRPr lang="en-US" kern="1200">
              <a:latin typeface="+mn-lt"/>
              <a:ea typeface="+mn-ea"/>
              <a:cs typeface="+mn-cs"/>
            </a:endParaRPr>
          </a:p>
        </p:txBody>
      </p:sp>
      <p:graphicFrame>
        <p:nvGraphicFramePr>
          <p:cNvPr id="6" name="Content Placeholder 2">
            <a:extLst>
              <a:ext uri="{FF2B5EF4-FFF2-40B4-BE49-F238E27FC236}">
                <a16:creationId xmlns:a16="http://schemas.microsoft.com/office/drawing/2014/main" id="{7A5C77C3-D030-467F-AEC6-7B2BB2EAEBB3}"/>
              </a:ext>
            </a:extLst>
          </p:cNvPr>
          <p:cNvGraphicFramePr>
            <a:graphicFrameLocks noGrp="1"/>
          </p:cNvGraphicFramePr>
          <p:nvPr>
            <p:ph idx="4294967295"/>
            <p:extLst>
              <p:ext uri="{D42A27DB-BD31-4B8C-83A1-F6EECF244321}">
                <p14:modId xmlns:p14="http://schemas.microsoft.com/office/powerpoint/2010/main" val="1937400478"/>
              </p:ext>
            </p:extLst>
          </p:nvPr>
        </p:nvGraphicFramePr>
        <p:xfrm>
          <a:off x="822722" y="2098515"/>
          <a:ext cx="75438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B5FE8361-BF0A-4B8B-B288-65A91A089723}"/>
              </a:ext>
            </a:extLst>
          </p:cNvPr>
          <p:cNvPicPr>
            <a:picLocks noChangeAspect="1"/>
          </p:cNvPicPr>
          <p:nvPr/>
        </p:nvPicPr>
        <p:blipFill>
          <a:blip r:embed="rId7">
            <a:biLevel thresh="25000"/>
          </a:blip>
          <a:stretch>
            <a:fillRect/>
          </a:stretch>
        </p:blipFill>
        <p:spPr>
          <a:xfrm>
            <a:off x="623047" y="6414653"/>
            <a:ext cx="1149925" cy="440664"/>
          </a:xfrm>
          <a:prstGeom prst="rect">
            <a:avLst/>
          </a:prstGeom>
        </p:spPr>
      </p:pic>
    </p:spTree>
    <p:extLst>
      <p:ext uri="{BB962C8B-B14F-4D97-AF65-F5344CB8AC3E}">
        <p14:creationId xmlns:p14="http://schemas.microsoft.com/office/powerpoint/2010/main" val="3688337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Shape 674"/>
          <p:cNvSpPr txBox="1">
            <a:spLocks noGrp="1"/>
          </p:cNvSpPr>
          <p:nvPr>
            <p:ph type="title" idx="4294967295"/>
          </p:nvPr>
        </p:nvSpPr>
        <p:spPr>
          <a:xfrm>
            <a:off x="383938" y="74924"/>
            <a:ext cx="8689116" cy="990600"/>
          </a:xfrm>
          <a:prstGeom prst="rect">
            <a:avLst/>
          </a:prstGeom>
          <a:noFill/>
          <a:ln>
            <a:noFill/>
          </a:ln>
        </p:spPr>
        <p:txBody>
          <a:bodyPr lIns="91425" tIns="45700" rIns="91425" bIns="45700" anchor="ctr" anchorCtr="0">
            <a:noAutofit/>
          </a:bodyPr>
          <a:lstStyle/>
          <a:p>
            <a:pPr lvl="0" algn="ctr">
              <a:lnSpc>
                <a:spcPct val="90000"/>
              </a:lnSpc>
              <a:spcBef>
                <a:spcPts val="0"/>
              </a:spcBef>
              <a:buClr>
                <a:schemeClr val="dk1"/>
              </a:buClr>
              <a:buSzPct val="25000"/>
            </a:pPr>
            <a:r>
              <a:rPr lang="en-US" b="1" dirty="0">
                <a:cs typeface="Times New Roman" panose="02020603050405020304" pitchFamily="18" charset="0"/>
              </a:rPr>
              <a:t>Conceptual Shifts in NGSS</a:t>
            </a:r>
            <a:endParaRPr lang="en-US" b="1" i="0" strike="noStrike" cap="none" dirty="0">
              <a:ea typeface="Questrial"/>
              <a:cs typeface="Times New Roman" panose="02020603050405020304" pitchFamily="18" charset="0"/>
              <a:sym typeface="Questrial"/>
            </a:endParaRPr>
          </a:p>
        </p:txBody>
      </p:sp>
      <p:graphicFrame>
        <p:nvGraphicFramePr>
          <p:cNvPr id="677" name="Shape 675">
            <a:extLst>
              <a:ext uri="{FF2B5EF4-FFF2-40B4-BE49-F238E27FC236}">
                <a16:creationId xmlns:a16="http://schemas.microsoft.com/office/drawing/2014/main" id="{D8B22F66-8A43-429D-BE54-9A057CAD2D94}"/>
              </a:ext>
            </a:extLst>
          </p:cNvPr>
          <p:cNvGraphicFramePr>
            <a:graphicFrameLocks noGrp="1"/>
          </p:cNvGraphicFramePr>
          <p:nvPr>
            <p:ph idx="4294967295"/>
            <p:extLst>
              <p:ext uri="{D42A27DB-BD31-4B8C-83A1-F6EECF244321}">
                <p14:modId xmlns:p14="http://schemas.microsoft.com/office/powerpoint/2010/main" val="1873454428"/>
              </p:ext>
            </p:extLst>
          </p:nvPr>
        </p:nvGraphicFramePr>
        <p:xfrm>
          <a:off x="130941" y="1111348"/>
          <a:ext cx="8872382" cy="4943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DF34BD21-4B3B-1B44-8913-C2D1B393A5A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1086161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B95C55F-4286-4A2A-A05E-2D274D82F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EE2561D9-068B-4BC7-85F6-AE6A7C34B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6" name="Straight Connector 25">
            <a:extLst>
              <a:ext uri="{FF2B5EF4-FFF2-40B4-BE49-F238E27FC236}">
                <a16:creationId xmlns:a16="http://schemas.microsoft.com/office/drawing/2014/main" id="{D61BACF2-0F18-493C-99AB-363E614710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E54CE3AD-C754-4F1E-A76F-1EDDF71796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3422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292385" y="643466"/>
            <a:ext cx="2849459" cy="5571066"/>
          </a:xfrm>
        </p:spPr>
        <p:txBody>
          <a:bodyPr vert="horz" lIns="91440" tIns="45720" rIns="91440" bIns="45720" rtlCol="0" anchor="ctr">
            <a:normAutofit/>
          </a:bodyPr>
          <a:lstStyle/>
          <a:p>
            <a:r>
              <a:rPr lang="en-US" sz="4400" b="1" dirty="0">
                <a:solidFill>
                  <a:srgbClr val="FFFFFF"/>
                </a:solidFill>
              </a:rPr>
              <a:t>The Three Dimensions of Science Learning</a:t>
            </a:r>
          </a:p>
        </p:txBody>
      </p:sp>
      <p:sp>
        <p:nvSpPr>
          <p:cNvPr id="30" name="Rectangle 29">
            <a:extLst>
              <a:ext uri="{FF2B5EF4-FFF2-40B4-BE49-F238E27FC236}">
                <a16:creationId xmlns:a16="http://schemas.microsoft.com/office/drawing/2014/main" id="{D238B743-4443-4735-BFC2-B514F6409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434229" y="0"/>
            <a:ext cx="570977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4294967295"/>
          </p:nvPr>
        </p:nvSpPr>
        <p:spPr>
          <a:xfrm>
            <a:off x="3843154" y="643467"/>
            <a:ext cx="4819600" cy="5571065"/>
          </a:xfrm>
        </p:spPr>
        <p:txBody>
          <a:bodyPr vert="horz" lIns="0" tIns="45720" rIns="0" bIns="45720" rtlCol="0" anchor="ctr">
            <a:normAutofit/>
          </a:bodyPr>
          <a:lstStyle/>
          <a:p>
            <a:endParaRPr lang="en-US" sz="1600" dirty="0">
              <a:solidFill>
                <a:srgbClr val="FFFFFF"/>
              </a:solidFill>
              <a:latin typeface="+mj-lt"/>
            </a:endParaRPr>
          </a:p>
          <a:p>
            <a:r>
              <a:rPr lang="en-US" sz="3600" u="sng" dirty="0">
                <a:solidFill>
                  <a:srgbClr val="FFFFFF"/>
                </a:solidFill>
                <a:latin typeface="+mj-lt"/>
              </a:rPr>
              <a:t>A Quick Overview</a:t>
            </a:r>
          </a:p>
          <a:p>
            <a:r>
              <a:rPr lang="en-US" sz="2400" dirty="0">
                <a:solidFill>
                  <a:srgbClr val="FFFFFF"/>
                </a:solidFill>
                <a:latin typeface="+mj-lt"/>
              </a:rPr>
              <a:t>Within the Next Generation Science Standards (NGSS), there are three distinct and equally important dimensions to learning science. These dimensions are combined to form each standard—or performance expectation—and each dimension works with the other two to help students build a cohesive understanding of science over time.</a:t>
            </a:r>
          </a:p>
        </p:txBody>
      </p:sp>
      <p:sp>
        <p:nvSpPr>
          <p:cNvPr id="4" name="Slide Number Placeholder 3">
            <a:extLst>
              <a:ext uri="{FF2B5EF4-FFF2-40B4-BE49-F238E27FC236}">
                <a16:creationId xmlns:a16="http://schemas.microsoft.com/office/drawing/2014/main" id="{4E792C38-239D-BC4C-8FEF-6861E617782C}"/>
              </a:ext>
            </a:extLst>
          </p:cNvPr>
          <p:cNvSpPr>
            <a:spLocks noGrp="1"/>
          </p:cNvSpPr>
          <p:nvPr>
            <p:ph type="sldNum" sz="quarter" idx="12"/>
          </p:nvPr>
        </p:nvSpPr>
        <p:spPr>
          <a:xfrm>
            <a:off x="7841974" y="6459785"/>
            <a:ext cx="567388" cy="365125"/>
          </a:xfrm>
        </p:spPr>
        <p:txBody>
          <a:bodyPr vert="horz" lIns="91440" tIns="45720" rIns="91440" bIns="45720" rtlCol="0" anchor="ctr">
            <a:normAutofit/>
          </a:bodyPr>
          <a:lstStyle/>
          <a:p>
            <a:pPr lvl="0" indent="0" defTabSz="457200">
              <a:spcBef>
                <a:spcPts val="0"/>
              </a:spcBef>
              <a:spcAft>
                <a:spcPts val="600"/>
              </a:spcAft>
              <a:buNone/>
            </a:pPr>
            <a:fld id="{00000000-1234-1234-1234-123412341234}" type="slidenum">
              <a:rPr lang="en-US" kern="1200" smtClean="0">
                <a:latin typeface="+mn-lt"/>
                <a:ea typeface="+mn-ea"/>
                <a:cs typeface="+mn-cs"/>
              </a:rPr>
              <a:pPr lvl="0" indent="0" defTabSz="457200">
                <a:spcBef>
                  <a:spcPts val="0"/>
                </a:spcBef>
                <a:spcAft>
                  <a:spcPts val="600"/>
                </a:spcAft>
                <a:buNone/>
              </a:pPr>
              <a:t>5</a:t>
            </a:fld>
            <a:endParaRPr lang="en-US" kern="1200">
              <a:latin typeface="+mn-lt"/>
              <a:ea typeface="+mn-ea"/>
              <a:cs typeface="+mn-cs"/>
            </a:endParaRPr>
          </a:p>
        </p:txBody>
      </p:sp>
      <p:pic>
        <p:nvPicPr>
          <p:cNvPr id="16" name="Picture 15">
            <a:extLst>
              <a:ext uri="{FF2B5EF4-FFF2-40B4-BE49-F238E27FC236}">
                <a16:creationId xmlns:a16="http://schemas.microsoft.com/office/drawing/2014/main" id="{BE36316C-2541-40C4-A432-4598696B585A}"/>
              </a:ext>
            </a:extLst>
          </p:cNvPr>
          <p:cNvPicPr>
            <a:picLocks noChangeAspect="1"/>
          </p:cNvPicPr>
          <p:nvPr/>
        </p:nvPicPr>
        <p:blipFill>
          <a:blip r:embed="rId2">
            <a:biLevel thresh="25000"/>
          </a:blip>
          <a:stretch>
            <a:fillRect/>
          </a:stretch>
        </p:blipFill>
        <p:spPr>
          <a:xfrm>
            <a:off x="623047" y="6414653"/>
            <a:ext cx="1149925" cy="440664"/>
          </a:xfrm>
          <a:prstGeom prst="rect">
            <a:avLst/>
          </a:prstGeom>
        </p:spPr>
      </p:pic>
    </p:spTree>
    <p:extLst>
      <p:ext uri="{BB962C8B-B14F-4D97-AF65-F5344CB8AC3E}">
        <p14:creationId xmlns:p14="http://schemas.microsoft.com/office/powerpoint/2010/main" val="330998153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F53311A5-99DE-4393-9A6A-668B1A50F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a:extLst>
              <a:ext uri="{FF2B5EF4-FFF2-40B4-BE49-F238E27FC236}">
                <a16:creationId xmlns:a16="http://schemas.microsoft.com/office/drawing/2014/main" id="{A4927983-BFBD-4CAA-A34E-2D3486ACF1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193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0" name="Straight Connector 39">
            <a:extLst>
              <a:ext uri="{FF2B5EF4-FFF2-40B4-BE49-F238E27FC236}">
                <a16:creationId xmlns:a16="http://schemas.microsoft.com/office/drawing/2014/main" id="{B40DF401-E6F0-4EFD-8C5C-6847352084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2" name="Rectangle 41">
            <a:extLst>
              <a:ext uri="{FF2B5EF4-FFF2-40B4-BE49-F238E27FC236}">
                <a16:creationId xmlns:a16="http://schemas.microsoft.com/office/drawing/2014/main" id="{79C0E2B3-7789-46B8-89A3-DDF58603C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dirty="0"/>
              <a:t>/</a:t>
            </a:r>
          </a:p>
        </p:txBody>
      </p:sp>
      <p:sp>
        <p:nvSpPr>
          <p:cNvPr id="2" name="Slide Number Placeholder 1">
            <a:extLst>
              <a:ext uri="{FF2B5EF4-FFF2-40B4-BE49-F238E27FC236}">
                <a16:creationId xmlns:a16="http://schemas.microsoft.com/office/drawing/2014/main" id="{487682D9-2FE0-E542-B583-99FAEE4B50FF}"/>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lvl="0" indent="0" defTabSz="457200">
              <a:spcBef>
                <a:spcPts val="0"/>
              </a:spcBef>
              <a:spcAft>
                <a:spcPts val="600"/>
              </a:spcAft>
              <a:buNone/>
            </a:pPr>
            <a:fld id="{00000000-1234-1234-1234-123412341234}" type="slidenum">
              <a:rPr lang="en-US" kern="1200" smtClean="0">
                <a:latin typeface="+mn-lt"/>
                <a:ea typeface="+mn-ea"/>
                <a:cs typeface="+mn-cs"/>
              </a:rPr>
              <a:pPr lvl="0" indent="0" defTabSz="457200">
                <a:spcBef>
                  <a:spcPts val="0"/>
                </a:spcBef>
                <a:spcAft>
                  <a:spcPts val="600"/>
                </a:spcAft>
                <a:buNone/>
              </a:pPr>
              <a:t>6</a:t>
            </a:fld>
            <a:endParaRPr lang="en-US" kern="1200">
              <a:latin typeface="+mn-lt"/>
              <a:ea typeface="+mn-ea"/>
              <a:cs typeface="+mn-cs"/>
            </a:endParaRPr>
          </a:p>
        </p:txBody>
      </p:sp>
      <p:pic>
        <p:nvPicPr>
          <p:cNvPr id="23" name="Picture 22">
            <a:extLst>
              <a:ext uri="{FF2B5EF4-FFF2-40B4-BE49-F238E27FC236}">
                <a16:creationId xmlns:a16="http://schemas.microsoft.com/office/drawing/2014/main" id="{E2A44BA8-B341-4A1A-8DF2-894C3F455202}"/>
              </a:ext>
            </a:extLst>
          </p:cNvPr>
          <p:cNvPicPr>
            <a:picLocks noChangeAspect="1"/>
          </p:cNvPicPr>
          <p:nvPr/>
        </p:nvPicPr>
        <p:blipFill>
          <a:blip r:embed="rId3">
            <a:biLevel thresh="25000"/>
          </a:blip>
          <a:stretch>
            <a:fillRect/>
          </a:stretch>
        </p:blipFill>
        <p:spPr>
          <a:xfrm>
            <a:off x="623047" y="6414651"/>
            <a:ext cx="1149925" cy="440664"/>
          </a:xfrm>
          <a:prstGeom prst="rect">
            <a:avLst/>
          </a:prstGeom>
        </p:spPr>
      </p:pic>
      <p:sp>
        <p:nvSpPr>
          <p:cNvPr id="3" name="Subtitle 2"/>
          <p:cNvSpPr>
            <a:spLocks noGrp="1"/>
          </p:cNvSpPr>
          <p:nvPr>
            <p:ph type="subTitle" idx="4294967295"/>
          </p:nvPr>
        </p:nvSpPr>
        <p:spPr>
          <a:xfrm>
            <a:off x="520838" y="118467"/>
            <a:ext cx="3696753" cy="1508537"/>
          </a:xfrm>
        </p:spPr>
        <p:txBody>
          <a:bodyPr>
            <a:noAutofit/>
          </a:bodyPr>
          <a:lstStyle/>
          <a:p>
            <a:pPr marL="0" indent="0" algn="l">
              <a:buNone/>
            </a:pPr>
            <a:r>
              <a:rPr lang="en-US" sz="6000" b="1" dirty="0">
                <a:effectLst>
                  <a:outerShdw blurRad="38100" dist="38100" dir="2700000" algn="tl">
                    <a:srgbClr val="000000">
                      <a:alpha val="43137"/>
                    </a:srgbClr>
                  </a:outerShdw>
                </a:effectLst>
                <a:latin typeface="+mj-lt"/>
                <a:cs typeface="Times New Roman"/>
              </a:rPr>
              <a:t>Three Dimensions</a:t>
            </a:r>
          </a:p>
        </p:txBody>
      </p:sp>
      <p:grpSp>
        <p:nvGrpSpPr>
          <p:cNvPr id="7" name="Group 6">
            <a:extLst>
              <a:ext uri="{FF2B5EF4-FFF2-40B4-BE49-F238E27FC236}">
                <a16:creationId xmlns:a16="http://schemas.microsoft.com/office/drawing/2014/main" id="{27196553-E25B-4123-9F96-23C223C3D369}"/>
              </a:ext>
            </a:extLst>
          </p:cNvPr>
          <p:cNvGrpSpPr/>
          <p:nvPr/>
        </p:nvGrpSpPr>
        <p:grpSpPr>
          <a:xfrm>
            <a:off x="24938" y="192949"/>
            <a:ext cx="8796333" cy="5244884"/>
            <a:chOff x="-4938502" y="1256083"/>
            <a:chExt cx="8796333" cy="5244884"/>
          </a:xfrm>
        </p:grpSpPr>
        <p:sp>
          <p:nvSpPr>
            <p:cNvPr id="8" name="Rectangle 7" descr="Scientist">
              <a:extLst>
                <a:ext uri="{FF2B5EF4-FFF2-40B4-BE49-F238E27FC236}">
                  <a16:creationId xmlns:a16="http://schemas.microsoft.com/office/drawing/2014/main" id="{62FD30DE-84B6-43E7-B10F-D1B549185D39}"/>
                </a:ext>
              </a:extLst>
            </p:cNvPr>
            <p:cNvSpPr/>
            <p:nvPr/>
          </p:nvSpPr>
          <p:spPr>
            <a:xfrm>
              <a:off x="-944277" y="1256083"/>
              <a:ext cx="734745" cy="629098"/>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ZA" dirty="0"/>
            </a:p>
          </p:txBody>
        </p:sp>
        <p:sp>
          <p:nvSpPr>
            <p:cNvPr id="9" name="Freeform: Shape 8">
              <a:extLst>
                <a:ext uri="{FF2B5EF4-FFF2-40B4-BE49-F238E27FC236}">
                  <a16:creationId xmlns:a16="http://schemas.microsoft.com/office/drawing/2014/main" id="{6523DAB5-E812-4BC9-A320-A8D14B7C0C99}"/>
                </a:ext>
              </a:extLst>
            </p:cNvPr>
            <p:cNvSpPr/>
            <p:nvPr/>
          </p:nvSpPr>
          <p:spPr>
            <a:xfrm>
              <a:off x="-76563" y="1343767"/>
              <a:ext cx="3325907" cy="337893"/>
            </a:xfrm>
            <a:custGeom>
              <a:avLst/>
              <a:gdLst>
                <a:gd name="connsiteX0" fmla="*/ 0 w 2252625"/>
                <a:gd name="connsiteY0" fmla="*/ 0 h 337893"/>
                <a:gd name="connsiteX1" fmla="*/ 2252625 w 2252625"/>
                <a:gd name="connsiteY1" fmla="*/ 0 h 337893"/>
                <a:gd name="connsiteX2" fmla="*/ 2252625 w 2252625"/>
                <a:gd name="connsiteY2" fmla="*/ 337893 h 337893"/>
                <a:gd name="connsiteX3" fmla="*/ 0 w 2252625"/>
                <a:gd name="connsiteY3" fmla="*/ 337893 h 337893"/>
                <a:gd name="connsiteX4" fmla="*/ 0 w 2252625"/>
                <a:gd name="connsiteY4" fmla="*/ 0 h 337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2625" h="337893">
                  <a:moveTo>
                    <a:pt x="0" y="0"/>
                  </a:moveTo>
                  <a:lnTo>
                    <a:pt x="2252625" y="0"/>
                  </a:lnTo>
                  <a:lnTo>
                    <a:pt x="2252625" y="337893"/>
                  </a:lnTo>
                  <a:lnTo>
                    <a:pt x="0" y="33789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2000" b="1" i="0" u="none" strike="noStrike" kern="1200" baseline="0" dirty="0">
                  <a:latin typeface="+mj-lt"/>
                  <a:ea typeface="+mn-ea"/>
                  <a:cs typeface="Times New Roman"/>
                </a:rPr>
                <a:t>Science &amp; Engineering Practices</a:t>
              </a:r>
              <a:endParaRPr lang="en-ZA" sz="2000" b="1" u="none" kern="1200" dirty="0">
                <a:latin typeface="+mj-lt"/>
              </a:endParaRPr>
            </a:p>
          </p:txBody>
        </p:sp>
        <p:sp>
          <p:nvSpPr>
            <p:cNvPr id="10" name="Freeform: Shape 9">
              <a:extLst>
                <a:ext uri="{FF2B5EF4-FFF2-40B4-BE49-F238E27FC236}">
                  <a16:creationId xmlns:a16="http://schemas.microsoft.com/office/drawing/2014/main" id="{BC18F2FE-37E1-47F6-A8BD-160EFB8F9D48}"/>
                </a:ext>
              </a:extLst>
            </p:cNvPr>
            <p:cNvSpPr/>
            <p:nvPr/>
          </p:nvSpPr>
          <p:spPr>
            <a:xfrm>
              <a:off x="-42892" y="1714549"/>
              <a:ext cx="3900723" cy="2400724"/>
            </a:xfrm>
            <a:custGeom>
              <a:avLst/>
              <a:gdLst>
                <a:gd name="connsiteX0" fmla="*/ 0 w 2252625"/>
                <a:gd name="connsiteY0" fmla="*/ 0 h 2400724"/>
                <a:gd name="connsiteX1" fmla="*/ 2252625 w 2252625"/>
                <a:gd name="connsiteY1" fmla="*/ 0 h 2400724"/>
                <a:gd name="connsiteX2" fmla="*/ 2252625 w 2252625"/>
                <a:gd name="connsiteY2" fmla="*/ 2400724 h 2400724"/>
                <a:gd name="connsiteX3" fmla="*/ 0 w 2252625"/>
                <a:gd name="connsiteY3" fmla="*/ 2400724 h 2400724"/>
                <a:gd name="connsiteX4" fmla="*/ 0 w 2252625"/>
                <a:gd name="connsiteY4" fmla="*/ 0 h 2400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2625" h="2400724">
                  <a:moveTo>
                    <a:pt x="0" y="0"/>
                  </a:moveTo>
                  <a:lnTo>
                    <a:pt x="2252625" y="0"/>
                  </a:lnTo>
                  <a:lnTo>
                    <a:pt x="2252625" y="2400724"/>
                  </a:lnTo>
                  <a:lnTo>
                    <a:pt x="0" y="240072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Ask questions (for science) and</a:t>
              </a:r>
              <a:r>
                <a:rPr lang="en-ZA" kern="1200" dirty="0">
                  <a:latin typeface="+mj-lt"/>
                </a:rPr>
                <a:t> </a:t>
              </a:r>
              <a:r>
                <a:rPr lang="en-US" b="0" i="0" u="none" strike="noStrike" kern="1200" baseline="0" dirty="0">
                  <a:latin typeface="+mj-lt"/>
                  <a:ea typeface="+mn-ea"/>
                  <a:cs typeface="Times New Roman"/>
                </a:rPr>
                <a:t>define problems (for engineering)</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Develop and use models</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Plan and carry out investigations</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Analyze and interpret data</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Use mathematics and</a:t>
              </a:r>
              <a:r>
                <a:rPr lang="en-US" kern="1200" dirty="0">
                  <a:latin typeface="+mj-lt"/>
                  <a:cs typeface="Times New Roman"/>
                </a:rPr>
                <a:t> </a:t>
              </a:r>
              <a:r>
                <a:rPr lang="en-US" b="0" i="0" u="none" strike="noStrike" kern="1200" baseline="0" dirty="0">
                  <a:latin typeface="+mj-lt"/>
                  <a:ea typeface="+mn-ea"/>
                  <a:cs typeface="Times New Roman"/>
                </a:rPr>
                <a:t>computational thinking</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Construct explanations (for</a:t>
              </a:r>
              <a:r>
                <a:rPr lang="en-US" kern="1200" dirty="0">
                  <a:latin typeface="+mj-lt"/>
                  <a:cs typeface="Times New Roman"/>
                </a:rPr>
                <a:t> </a:t>
              </a:r>
              <a:r>
                <a:rPr lang="en-US" b="0" i="0" u="none" strike="noStrike" kern="1200" baseline="0" dirty="0">
                  <a:latin typeface="+mj-lt"/>
                  <a:ea typeface="+mn-ea"/>
                  <a:cs typeface="Times New Roman"/>
                </a:rPr>
                <a:t>science) and design solutions</a:t>
              </a:r>
              <a:r>
                <a:rPr lang="en-US" kern="1200" dirty="0">
                  <a:latin typeface="+mj-lt"/>
                  <a:cs typeface="Times New Roman"/>
                </a:rPr>
                <a:t> </a:t>
              </a:r>
              <a:r>
                <a:rPr lang="en-US" b="0" i="0" u="none" strike="noStrike" kern="1200" baseline="0" dirty="0">
                  <a:latin typeface="+mj-lt"/>
                  <a:ea typeface="+mn-ea"/>
                  <a:cs typeface="Times New Roman"/>
                </a:rPr>
                <a:t>(for engineering)</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Engage in argument from</a:t>
              </a:r>
              <a:r>
                <a:rPr lang="en-US" kern="1200" dirty="0">
                  <a:latin typeface="+mj-lt"/>
                  <a:cs typeface="Times New Roman"/>
                </a:rPr>
                <a:t> </a:t>
              </a:r>
              <a:r>
                <a:rPr lang="en-US" b="0" i="0" u="none" strike="noStrike" kern="1200" baseline="0" dirty="0">
                  <a:latin typeface="+mj-lt"/>
                  <a:ea typeface="+mn-ea"/>
                  <a:cs typeface="Times New Roman"/>
                </a:rPr>
                <a:t>evidence</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Obtain, evaluate, and</a:t>
              </a:r>
              <a:r>
                <a:rPr lang="en-US" kern="1200" dirty="0">
                  <a:latin typeface="+mj-lt"/>
                  <a:cs typeface="Times New Roman"/>
                </a:rPr>
                <a:t> </a:t>
              </a:r>
              <a:r>
                <a:rPr lang="en-US" b="0" i="0" u="none" strike="noStrike" kern="1200" baseline="0" dirty="0">
                  <a:latin typeface="+mj-lt"/>
                  <a:ea typeface="+mn-ea"/>
                  <a:cs typeface="Times New Roman"/>
                </a:rPr>
                <a:t>communicate information</a:t>
              </a:r>
            </a:p>
          </p:txBody>
        </p:sp>
        <p:sp>
          <p:nvSpPr>
            <p:cNvPr id="12" name="Rectangle 11" descr="Circular Flowchart">
              <a:extLst>
                <a:ext uri="{FF2B5EF4-FFF2-40B4-BE49-F238E27FC236}">
                  <a16:creationId xmlns:a16="http://schemas.microsoft.com/office/drawing/2014/main" id="{ED9EE5B6-39D6-40B4-9D5B-924C8C6538D7}"/>
                </a:ext>
              </a:extLst>
            </p:cNvPr>
            <p:cNvSpPr/>
            <p:nvPr/>
          </p:nvSpPr>
          <p:spPr>
            <a:xfrm>
              <a:off x="-4938502" y="4396242"/>
              <a:ext cx="793128" cy="824501"/>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ZA" dirty="0"/>
            </a:p>
          </p:txBody>
        </p:sp>
        <p:sp>
          <p:nvSpPr>
            <p:cNvPr id="14" name="Freeform: Shape 13">
              <a:extLst>
                <a:ext uri="{FF2B5EF4-FFF2-40B4-BE49-F238E27FC236}">
                  <a16:creationId xmlns:a16="http://schemas.microsoft.com/office/drawing/2014/main" id="{FB64CBAE-E470-47B8-B048-4A6CA3496026}"/>
                </a:ext>
              </a:extLst>
            </p:cNvPr>
            <p:cNvSpPr/>
            <p:nvPr/>
          </p:nvSpPr>
          <p:spPr>
            <a:xfrm>
              <a:off x="-4037662" y="4682903"/>
              <a:ext cx="2252625" cy="337893"/>
            </a:xfrm>
            <a:custGeom>
              <a:avLst/>
              <a:gdLst>
                <a:gd name="connsiteX0" fmla="*/ 0 w 2252625"/>
                <a:gd name="connsiteY0" fmla="*/ 0 h 337893"/>
                <a:gd name="connsiteX1" fmla="*/ 2252625 w 2252625"/>
                <a:gd name="connsiteY1" fmla="*/ 0 h 337893"/>
                <a:gd name="connsiteX2" fmla="*/ 2252625 w 2252625"/>
                <a:gd name="connsiteY2" fmla="*/ 337893 h 337893"/>
                <a:gd name="connsiteX3" fmla="*/ 0 w 2252625"/>
                <a:gd name="connsiteY3" fmla="*/ 337893 h 337893"/>
                <a:gd name="connsiteX4" fmla="*/ 0 w 2252625"/>
                <a:gd name="connsiteY4" fmla="*/ 0 h 337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2625" h="337893">
                  <a:moveTo>
                    <a:pt x="0" y="0"/>
                  </a:moveTo>
                  <a:lnTo>
                    <a:pt x="2252625" y="0"/>
                  </a:lnTo>
                  <a:lnTo>
                    <a:pt x="2252625" y="337893"/>
                  </a:lnTo>
                  <a:lnTo>
                    <a:pt x="0" y="33789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2000" b="1" i="0" u="none" strike="noStrike" kern="1200" baseline="0" dirty="0">
                  <a:latin typeface="+mj-lt"/>
                  <a:ea typeface="+mn-ea"/>
                  <a:cs typeface="Times New Roman"/>
                </a:rPr>
                <a:t>Crosscutting Concepts</a:t>
              </a:r>
              <a:endParaRPr lang="en-ZA" sz="2000" u="none" kern="1200" dirty="0">
                <a:latin typeface="+mj-lt"/>
              </a:endParaRPr>
            </a:p>
          </p:txBody>
        </p:sp>
        <p:sp>
          <p:nvSpPr>
            <p:cNvPr id="16" name="Freeform: Shape 15">
              <a:extLst>
                <a:ext uri="{FF2B5EF4-FFF2-40B4-BE49-F238E27FC236}">
                  <a16:creationId xmlns:a16="http://schemas.microsoft.com/office/drawing/2014/main" id="{1281433A-CA9A-4CBE-A9B1-57FE2E68EC02}"/>
                </a:ext>
              </a:extLst>
            </p:cNvPr>
            <p:cNvSpPr/>
            <p:nvPr/>
          </p:nvSpPr>
          <p:spPr>
            <a:xfrm>
              <a:off x="-4037662" y="5123532"/>
              <a:ext cx="2252625" cy="1377435"/>
            </a:xfrm>
            <a:custGeom>
              <a:avLst/>
              <a:gdLst>
                <a:gd name="connsiteX0" fmla="*/ 0 w 2252625"/>
                <a:gd name="connsiteY0" fmla="*/ 0 h 1377435"/>
                <a:gd name="connsiteX1" fmla="*/ 2252625 w 2252625"/>
                <a:gd name="connsiteY1" fmla="*/ 0 h 1377435"/>
                <a:gd name="connsiteX2" fmla="*/ 2252625 w 2252625"/>
                <a:gd name="connsiteY2" fmla="*/ 1377435 h 1377435"/>
                <a:gd name="connsiteX3" fmla="*/ 0 w 2252625"/>
                <a:gd name="connsiteY3" fmla="*/ 1377435 h 1377435"/>
                <a:gd name="connsiteX4" fmla="*/ 0 w 2252625"/>
                <a:gd name="connsiteY4" fmla="*/ 0 h 137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2625" h="1377435">
                  <a:moveTo>
                    <a:pt x="0" y="0"/>
                  </a:moveTo>
                  <a:lnTo>
                    <a:pt x="2252625" y="0"/>
                  </a:lnTo>
                  <a:lnTo>
                    <a:pt x="2252625" y="1377435"/>
                  </a:lnTo>
                  <a:lnTo>
                    <a:pt x="0" y="13774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Patterns</a:t>
              </a:r>
              <a:endParaRPr lang="en-ZA" kern="1200" dirty="0">
                <a:latin typeface="+mj-lt"/>
              </a:endParaRP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Cause and effect</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Scale, proportion and quantity</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Systems and system models</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Energy and matter</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Structure and function</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Stability and change</a:t>
              </a:r>
            </a:p>
          </p:txBody>
        </p:sp>
        <p:sp>
          <p:nvSpPr>
            <p:cNvPr id="24" name="Rectangle 23" descr="Atom">
              <a:extLst>
                <a:ext uri="{FF2B5EF4-FFF2-40B4-BE49-F238E27FC236}">
                  <a16:creationId xmlns:a16="http://schemas.microsoft.com/office/drawing/2014/main" id="{7D9CAF72-088E-4636-A5DF-0D946D8A3192}"/>
                </a:ext>
              </a:extLst>
            </p:cNvPr>
            <p:cNvSpPr/>
            <p:nvPr/>
          </p:nvSpPr>
          <p:spPr>
            <a:xfrm>
              <a:off x="-864257" y="4455622"/>
              <a:ext cx="761481" cy="704612"/>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ZA" dirty="0"/>
            </a:p>
          </p:txBody>
        </p:sp>
        <p:sp>
          <p:nvSpPr>
            <p:cNvPr id="25" name="Freeform: Shape 24">
              <a:extLst>
                <a:ext uri="{FF2B5EF4-FFF2-40B4-BE49-F238E27FC236}">
                  <a16:creationId xmlns:a16="http://schemas.microsoft.com/office/drawing/2014/main" id="{45760D68-EFC2-46B3-BEA9-4F201530476D}"/>
                </a:ext>
              </a:extLst>
            </p:cNvPr>
            <p:cNvSpPr/>
            <p:nvPr/>
          </p:nvSpPr>
          <p:spPr>
            <a:xfrm>
              <a:off x="-7328" y="4706809"/>
              <a:ext cx="2252625" cy="337893"/>
            </a:xfrm>
            <a:custGeom>
              <a:avLst/>
              <a:gdLst>
                <a:gd name="connsiteX0" fmla="*/ 0 w 2252625"/>
                <a:gd name="connsiteY0" fmla="*/ 0 h 337893"/>
                <a:gd name="connsiteX1" fmla="*/ 2252625 w 2252625"/>
                <a:gd name="connsiteY1" fmla="*/ 0 h 337893"/>
                <a:gd name="connsiteX2" fmla="*/ 2252625 w 2252625"/>
                <a:gd name="connsiteY2" fmla="*/ 337893 h 337893"/>
                <a:gd name="connsiteX3" fmla="*/ 0 w 2252625"/>
                <a:gd name="connsiteY3" fmla="*/ 337893 h 337893"/>
                <a:gd name="connsiteX4" fmla="*/ 0 w 2252625"/>
                <a:gd name="connsiteY4" fmla="*/ 0 h 337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2625" h="337893">
                  <a:moveTo>
                    <a:pt x="0" y="0"/>
                  </a:moveTo>
                  <a:lnTo>
                    <a:pt x="2252625" y="0"/>
                  </a:lnTo>
                  <a:lnTo>
                    <a:pt x="2252625" y="337893"/>
                  </a:lnTo>
                  <a:lnTo>
                    <a:pt x="0" y="33789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2000" b="1" i="0" u="none" strike="noStrike" kern="1200" baseline="0" dirty="0">
                  <a:latin typeface="+mj-lt"/>
                  <a:ea typeface="+mn-ea"/>
                  <a:cs typeface="Times New Roman"/>
                </a:rPr>
                <a:t>Core Ideas</a:t>
              </a:r>
              <a:endParaRPr lang="en-ZA" sz="2000" u="none" kern="1200" dirty="0">
                <a:latin typeface="+mj-lt"/>
              </a:endParaRPr>
            </a:p>
          </p:txBody>
        </p:sp>
        <p:sp>
          <p:nvSpPr>
            <p:cNvPr id="26" name="Freeform: Shape 25">
              <a:extLst>
                <a:ext uri="{FF2B5EF4-FFF2-40B4-BE49-F238E27FC236}">
                  <a16:creationId xmlns:a16="http://schemas.microsoft.com/office/drawing/2014/main" id="{137EF09A-D6E1-4718-9303-1AC244356F45}"/>
                </a:ext>
              </a:extLst>
            </p:cNvPr>
            <p:cNvSpPr/>
            <p:nvPr/>
          </p:nvSpPr>
          <p:spPr>
            <a:xfrm>
              <a:off x="-1351" y="5119456"/>
              <a:ext cx="2252625" cy="1090914"/>
            </a:xfrm>
            <a:custGeom>
              <a:avLst/>
              <a:gdLst>
                <a:gd name="connsiteX0" fmla="*/ 0 w 2252625"/>
                <a:gd name="connsiteY0" fmla="*/ 0 h 1090914"/>
                <a:gd name="connsiteX1" fmla="*/ 2252625 w 2252625"/>
                <a:gd name="connsiteY1" fmla="*/ 0 h 1090914"/>
                <a:gd name="connsiteX2" fmla="*/ 2252625 w 2252625"/>
                <a:gd name="connsiteY2" fmla="*/ 1090914 h 1090914"/>
                <a:gd name="connsiteX3" fmla="*/ 0 w 2252625"/>
                <a:gd name="connsiteY3" fmla="*/ 1090914 h 1090914"/>
                <a:gd name="connsiteX4" fmla="*/ 0 w 2252625"/>
                <a:gd name="connsiteY4" fmla="*/ 0 h 109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2625" h="1090914">
                  <a:moveTo>
                    <a:pt x="0" y="0"/>
                  </a:moveTo>
                  <a:lnTo>
                    <a:pt x="2252625" y="0"/>
                  </a:lnTo>
                  <a:lnTo>
                    <a:pt x="2252625" y="1090914"/>
                  </a:lnTo>
                  <a:lnTo>
                    <a:pt x="0" y="1090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Physical Sciences</a:t>
              </a:r>
              <a:endParaRPr lang="en-ZA" kern="1200" dirty="0">
                <a:latin typeface="+mj-lt"/>
              </a:endParaRP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Life Sciences</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Earth and Space Sciences</a:t>
              </a:r>
            </a:p>
            <a:p>
              <a:pPr marL="228600" lvl="0" indent="-228600" algn="l" defTabSz="488950">
                <a:lnSpc>
                  <a:spcPct val="90000"/>
                </a:lnSpc>
                <a:spcBef>
                  <a:spcPct val="0"/>
                </a:spcBef>
                <a:spcAft>
                  <a:spcPct val="35000"/>
                </a:spcAft>
                <a:buFont typeface="+mj-lt"/>
                <a:buAutoNum type="arabicPeriod"/>
              </a:pPr>
              <a:r>
                <a:rPr lang="en-US" b="0" i="0" u="none" strike="noStrike" kern="1200" baseline="0" dirty="0">
                  <a:latin typeface="+mj-lt"/>
                  <a:ea typeface="+mn-ea"/>
                  <a:cs typeface="Times New Roman"/>
                </a:rPr>
                <a:t>Engineering, Technology and Applications of Science</a:t>
              </a:r>
            </a:p>
          </p:txBody>
        </p:sp>
      </p:grpSp>
      <p:cxnSp>
        <p:nvCxnSpPr>
          <p:cNvPr id="30" name="Straight Connector 29">
            <a:extLst>
              <a:ext uri="{FF2B5EF4-FFF2-40B4-BE49-F238E27FC236}">
                <a16:creationId xmlns:a16="http://schemas.microsoft.com/office/drawing/2014/main" id="{003FDDC5-3C4E-4BBC-B058-14AB95CA8B98}"/>
              </a:ext>
            </a:extLst>
          </p:cNvPr>
          <p:cNvCxnSpPr>
            <a:cxnSpLocks/>
          </p:cNvCxnSpPr>
          <p:nvPr/>
        </p:nvCxnSpPr>
        <p:spPr>
          <a:xfrm>
            <a:off x="4886877" y="590390"/>
            <a:ext cx="33259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717C889-DED0-4481-9027-D8E64DD5AEAF}"/>
              </a:ext>
            </a:extLst>
          </p:cNvPr>
          <p:cNvCxnSpPr>
            <a:cxnSpLocks/>
          </p:cNvCxnSpPr>
          <p:nvPr/>
        </p:nvCxnSpPr>
        <p:spPr>
          <a:xfrm>
            <a:off x="925778" y="3947854"/>
            <a:ext cx="22526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8A97519-040D-4B37-A414-7D3C8503C063}"/>
              </a:ext>
            </a:extLst>
          </p:cNvPr>
          <p:cNvCxnSpPr>
            <a:cxnSpLocks/>
          </p:cNvCxnSpPr>
          <p:nvPr/>
        </p:nvCxnSpPr>
        <p:spPr>
          <a:xfrm flipV="1">
            <a:off x="4932197" y="3961922"/>
            <a:ext cx="2252625" cy="154"/>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C00AAF3-6665-418D-8E5A-6CF22E4AC49D}"/>
              </a:ext>
            </a:extLst>
          </p:cNvPr>
          <p:cNvPicPr>
            <a:picLocks noChangeAspect="1"/>
          </p:cNvPicPr>
          <p:nvPr/>
        </p:nvPicPr>
        <p:blipFill>
          <a:blip r:embed="rId10"/>
          <a:stretch>
            <a:fillRect/>
          </a:stretch>
        </p:blipFill>
        <p:spPr>
          <a:xfrm>
            <a:off x="1367859" y="1798919"/>
            <a:ext cx="1468050" cy="1545316"/>
          </a:xfrm>
          <a:prstGeom prst="rect">
            <a:avLst/>
          </a:prstGeom>
        </p:spPr>
      </p:pic>
    </p:spTree>
    <p:extLst>
      <p:ext uri="{BB962C8B-B14F-4D97-AF65-F5344CB8AC3E}">
        <p14:creationId xmlns:p14="http://schemas.microsoft.com/office/powerpoint/2010/main" val="2713544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C98D825B-41E9-2A4E-BADA-8D63F2049A3B}"/>
              </a:ext>
            </a:extLst>
          </p:cNvPr>
          <p:cNvPicPr>
            <a:picLocks noChangeAspect="1"/>
          </p:cNvPicPr>
          <p:nvPr/>
        </p:nvPicPr>
        <p:blipFill rotWithShape="1">
          <a:blip r:embed="rId3"/>
          <a:srcRect t="22033"/>
          <a:stretch/>
        </p:blipFill>
        <p:spPr>
          <a:xfrm>
            <a:off x="806097" y="1178745"/>
            <a:ext cx="7801482" cy="4271881"/>
          </a:xfrm>
          <a:prstGeom prst="rect">
            <a:avLst/>
          </a:prstGeom>
        </p:spPr>
      </p:pic>
      <p:sp>
        <p:nvSpPr>
          <p:cNvPr id="2" name="Slide Number Placeholder 1">
            <a:extLst>
              <a:ext uri="{FF2B5EF4-FFF2-40B4-BE49-F238E27FC236}">
                <a16:creationId xmlns:a16="http://schemas.microsoft.com/office/drawing/2014/main" id="{1250C6F8-A002-4642-9436-C55E9971494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
        <p:nvSpPr>
          <p:cNvPr id="5" name="Subtitle 2">
            <a:extLst>
              <a:ext uri="{FF2B5EF4-FFF2-40B4-BE49-F238E27FC236}">
                <a16:creationId xmlns:a16="http://schemas.microsoft.com/office/drawing/2014/main" id="{55093104-8853-4929-ADD7-E62AD94C42B2}"/>
              </a:ext>
            </a:extLst>
          </p:cNvPr>
          <p:cNvSpPr txBox="1">
            <a:spLocks/>
          </p:cNvSpPr>
          <p:nvPr/>
        </p:nvSpPr>
        <p:spPr>
          <a:xfrm>
            <a:off x="527800" y="237607"/>
            <a:ext cx="7810103" cy="747131"/>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buFont typeface="Calibri" panose="020F0502020204030204" pitchFamily="34" charset="0"/>
              <a:buNone/>
            </a:pPr>
            <a:r>
              <a:rPr lang="en-US" sz="4800" b="1" dirty="0">
                <a:latin typeface="+mj-lt"/>
                <a:cs typeface="Times New Roman"/>
              </a:rPr>
              <a:t>Three Dimension Learning</a:t>
            </a:r>
          </a:p>
        </p:txBody>
      </p:sp>
      <p:sp>
        <p:nvSpPr>
          <p:cNvPr id="3" name="TextBox 2">
            <a:extLst>
              <a:ext uri="{FF2B5EF4-FFF2-40B4-BE49-F238E27FC236}">
                <a16:creationId xmlns:a16="http://schemas.microsoft.com/office/drawing/2014/main" id="{C583B483-B227-C84E-97B0-0C1DC95972AE}"/>
              </a:ext>
            </a:extLst>
          </p:cNvPr>
          <p:cNvSpPr txBox="1"/>
          <p:nvPr/>
        </p:nvSpPr>
        <p:spPr>
          <a:xfrm>
            <a:off x="1034404" y="5035127"/>
            <a:ext cx="3398447" cy="830997"/>
          </a:xfrm>
          <a:prstGeom prst="rect">
            <a:avLst/>
          </a:prstGeom>
          <a:solidFill>
            <a:schemeClr val="tx2">
              <a:lumMod val="60000"/>
              <a:lumOff val="40000"/>
            </a:schemeClr>
          </a:solidFill>
        </p:spPr>
        <p:txBody>
          <a:bodyPr wrap="square" rtlCol="0">
            <a:spAutoFit/>
          </a:bodyPr>
          <a:lstStyle/>
          <a:p>
            <a:r>
              <a:rPr lang="en-US" sz="2400" b="1" dirty="0">
                <a:latin typeface="+mj-lt"/>
              </a:rPr>
              <a:t>What does this diagram look like to you?</a:t>
            </a:r>
          </a:p>
        </p:txBody>
      </p:sp>
      <p:cxnSp>
        <p:nvCxnSpPr>
          <p:cNvPr id="7" name="Straight Connector 6">
            <a:extLst>
              <a:ext uri="{FF2B5EF4-FFF2-40B4-BE49-F238E27FC236}">
                <a16:creationId xmlns:a16="http://schemas.microsoft.com/office/drawing/2014/main" id="{08AEBEA6-C760-4124-875C-ABBFD912A7EB}"/>
              </a:ext>
            </a:extLst>
          </p:cNvPr>
          <p:cNvCxnSpPr>
            <a:cxnSpLocks/>
          </p:cNvCxnSpPr>
          <p:nvPr/>
        </p:nvCxnSpPr>
        <p:spPr>
          <a:xfrm>
            <a:off x="1204315" y="984738"/>
            <a:ext cx="663139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0382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73"/>
        <p:cNvGrpSpPr/>
        <p:nvPr/>
      </p:nvGrpSpPr>
      <p:grpSpPr>
        <a:xfrm>
          <a:off x="0" y="0"/>
          <a:ext cx="0" cy="0"/>
          <a:chOff x="0" y="0"/>
          <a:chExt cx="0" cy="0"/>
        </a:xfrm>
      </p:grpSpPr>
      <p:sp>
        <p:nvSpPr>
          <p:cNvPr id="106" name="Rectangle 105">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8" name="Rectangle 107">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0" name="Straight Connector 109">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74" name="Shape 674"/>
          <p:cNvSpPr txBox="1">
            <a:spLocks noGrp="1"/>
          </p:cNvSpPr>
          <p:nvPr>
            <p:ph type="title" idx="4294967295"/>
          </p:nvPr>
        </p:nvSpPr>
        <p:spPr>
          <a:xfrm>
            <a:off x="822960" y="286603"/>
            <a:ext cx="7543800" cy="1450757"/>
          </a:xfrm>
          <a:prstGeom prst="rect">
            <a:avLst/>
          </a:prstGeom>
        </p:spPr>
        <p:txBody>
          <a:bodyPr vert="horz" lIns="91440" tIns="45720" rIns="91440" bIns="45720" rtlCol="0" anchor="b" anchorCtr="0">
            <a:normAutofit/>
          </a:bodyPr>
          <a:lstStyle/>
          <a:p>
            <a:pPr marL="0" marR="0" lvl="0" indent="0">
              <a:buClr>
                <a:schemeClr val="dk1"/>
              </a:buClr>
              <a:buSzPct val="25000"/>
            </a:pPr>
            <a:r>
              <a:rPr lang="en-US" b="1" i="0" strike="noStrike" cap="none" dirty="0">
                <a:sym typeface="Questrial"/>
              </a:rPr>
              <a:t>What Are Performance Expectations?</a:t>
            </a:r>
          </a:p>
        </p:txBody>
      </p:sp>
      <p:sp>
        <p:nvSpPr>
          <p:cNvPr id="675" name="Shape 675"/>
          <p:cNvSpPr txBox="1">
            <a:spLocks noGrp="1"/>
          </p:cNvSpPr>
          <p:nvPr>
            <p:ph idx="4294967295"/>
          </p:nvPr>
        </p:nvSpPr>
        <p:spPr>
          <a:xfrm>
            <a:off x="822960" y="1845734"/>
            <a:ext cx="4841240" cy="4023360"/>
          </a:xfrm>
          <a:prstGeom prst="rect">
            <a:avLst/>
          </a:prstGeom>
        </p:spPr>
        <p:txBody>
          <a:bodyPr vert="horz" lIns="0" tIns="45720" rIns="0" bIns="45720" rtlCol="0" anchorCtr="0">
            <a:normAutofit/>
          </a:bodyPr>
          <a:lstStyle/>
          <a:p>
            <a:pPr marL="0" marR="0" lvl="0" indent="0">
              <a:spcBef>
                <a:spcPts val="0"/>
              </a:spcBef>
              <a:spcAft>
                <a:spcPts val="0"/>
              </a:spcAft>
              <a:buSzPct val="25000"/>
              <a:buFont typeface="Calibri" panose="020F0502020204030204" pitchFamily="34" charset="0"/>
              <a:buNone/>
            </a:pPr>
            <a:endParaRPr lang="en-US" sz="2800" b="0" i="0" u="none" strike="noStrike" cap="none" dirty="0">
              <a:latin typeface="+mj-lt"/>
              <a:sym typeface="Questrial"/>
            </a:endParaRPr>
          </a:p>
          <a:p>
            <a:pPr marL="0" marR="0" lvl="0" indent="0">
              <a:spcBef>
                <a:spcPts val="700"/>
              </a:spcBef>
              <a:buSzPct val="25000"/>
              <a:buFont typeface="Calibri" panose="020F0502020204030204" pitchFamily="34" charset="0"/>
              <a:buNone/>
            </a:pPr>
            <a:r>
              <a:rPr lang="en-US" sz="2800" b="0" i="0" u="none" strike="noStrike" cap="none" dirty="0">
                <a:latin typeface="+mj-lt"/>
                <a:sym typeface="Questrial"/>
              </a:rPr>
              <a:t>Performance Expectations state what students should be able to do in order to demonstrate that they have met the standard, thus providing clear and specific targets for curriculum, instruction, and classroom assessment.</a:t>
            </a:r>
          </a:p>
        </p:txBody>
      </p:sp>
      <p:pic>
        <p:nvPicPr>
          <p:cNvPr id="103" name="Graphic 102" descr="Classroom">
            <a:extLst>
              <a:ext uri="{FF2B5EF4-FFF2-40B4-BE49-F238E27FC236}">
                <a16:creationId xmlns:a16="http://schemas.microsoft.com/office/drawing/2014/main" id="{F43F0D14-BF10-45C3-8EBD-A8E27A21B8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41564" y="2574707"/>
            <a:ext cx="2351332" cy="2351332"/>
          </a:xfrm>
          <a:prstGeom prst="rect">
            <a:avLst/>
          </a:prstGeom>
        </p:spPr>
      </p:pic>
      <p:sp>
        <p:nvSpPr>
          <p:cNvPr id="2" name="Slide Number Placeholder 1">
            <a:extLst>
              <a:ext uri="{FF2B5EF4-FFF2-40B4-BE49-F238E27FC236}">
                <a16:creationId xmlns:a16="http://schemas.microsoft.com/office/drawing/2014/main" id="{038B6C38-A93B-F64D-8C13-3E0DF4646FE1}"/>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lvl="0" indent="0">
              <a:spcBef>
                <a:spcPts val="0"/>
              </a:spcBef>
              <a:spcAft>
                <a:spcPts val="600"/>
              </a:spcAft>
              <a:buNone/>
            </a:pPr>
            <a:fld id="{00000000-1234-1234-1234-123412341234}" type="slidenum">
              <a:rPr lang="en-US" kern="1200" smtClean="0">
                <a:latin typeface="+mn-lt"/>
                <a:ea typeface="+mn-ea"/>
                <a:cs typeface="+mn-cs"/>
              </a:rPr>
              <a:pPr lvl="0" indent="0">
                <a:spcBef>
                  <a:spcPts val="0"/>
                </a:spcBef>
                <a:spcAft>
                  <a:spcPts val="600"/>
                </a:spcAft>
                <a:buNone/>
              </a:pPr>
              <a:t>8</a:t>
            </a:fld>
            <a:endParaRPr lang="en-US" kern="1200">
              <a:latin typeface="+mn-lt"/>
              <a:ea typeface="+mn-ea"/>
              <a:cs typeface="+mn-cs"/>
            </a:endParaRPr>
          </a:p>
        </p:txBody>
      </p:sp>
      <p:pic>
        <p:nvPicPr>
          <p:cNvPr id="9" name="Picture 8">
            <a:extLst>
              <a:ext uri="{FF2B5EF4-FFF2-40B4-BE49-F238E27FC236}">
                <a16:creationId xmlns:a16="http://schemas.microsoft.com/office/drawing/2014/main" id="{012AC899-0F85-4773-89F0-DD7942DB91C5}"/>
              </a:ext>
            </a:extLst>
          </p:cNvPr>
          <p:cNvPicPr>
            <a:picLocks noChangeAspect="1"/>
          </p:cNvPicPr>
          <p:nvPr/>
        </p:nvPicPr>
        <p:blipFill>
          <a:blip r:embed="rId5">
            <a:biLevel thresh="25000"/>
          </a:blip>
          <a:stretch>
            <a:fillRect/>
          </a:stretch>
        </p:blipFill>
        <p:spPr>
          <a:xfrm>
            <a:off x="623047" y="6414651"/>
            <a:ext cx="1149925" cy="440664"/>
          </a:xfrm>
          <a:prstGeom prst="rect">
            <a:avLst/>
          </a:prstGeom>
        </p:spPr>
      </p:pic>
    </p:spTree>
    <p:extLst>
      <p:ext uri="{BB962C8B-B14F-4D97-AF65-F5344CB8AC3E}">
        <p14:creationId xmlns:p14="http://schemas.microsoft.com/office/powerpoint/2010/main" val="3899943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grpSp>
        <p:nvGrpSpPr>
          <p:cNvPr id="684" name="Shape 684"/>
          <p:cNvGrpSpPr/>
          <p:nvPr/>
        </p:nvGrpSpPr>
        <p:grpSpPr>
          <a:xfrm>
            <a:off x="0" y="1177998"/>
            <a:ext cx="2276706" cy="5085442"/>
            <a:chOff x="0" y="0"/>
            <a:chExt cx="1981199" cy="6248400"/>
          </a:xfrm>
        </p:grpSpPr>
        <p:sp>
          <p:nvSpPr>
            <p:cNvPr id="685" name="Shape 685"/>
            <p:cNvSpPr/>
            <p:nvPr/>
          </p:nvSpPr>
          <p:spPr>
            <a:xfrm rot="10800000">
              <a:off x="0" y="0"/>
              <a:ext cx="1981199" cy="1562099"/>
            </a:xfrm>
            <a:prstGeom prst="trapezoid">
              <a:avLst>
                <a:gd name="adj" fmla="val 15854"/>
              </a:avLst>
            </a:prstGeom>
            <a:solidFill>
              <a:srgbClr val="95A383"/>
            </a:solidFill>
            <a:ln>
              <a:noFill/>
            </a:ln>
          </p:spPr>
          <p:txBody>
            <a:bodyPr lIns="91425" tIns="91425" rIns="91425" bIns="91425" anchor="ctr" anchorCtr="0">
              <a:noAutofit/>
            </a:bodyPr>
            <a:lstStyle/>
            <a:p>
              <a:pPr lvl="0">
                <a:spcBef>
                  <a:spcPts val="0"/>
                </a:spcBef>
                <a:buNone/>
              </a:pPr>
              <a:endParaRPr>
                <a:latin typeface="+mj-lt"/>
              </a:endParaRPr>
            </a:p>
          </p:txBody>
        </p:sp>
        <p:sp>
          <p:nvSpPr>
            <p:cNvPr id="686" name="Shape 686"/>
            <p:cNvSpPr txBox="1"/>
            <p:nvPr/>
          </p:nvSpPr>
          <p:spPr>
            <a:xfrm>
              <a:off x="346709" y="0"/>
              <a:ext cx="1287779" cy="1562099"/>
            </a:xfrm>
            <a:prstGeom prst="rect">
              <a:avLst/>
            </a:prstGeom>
            <a:noFill/>
            <a:ln>
              <a:noFill/>
            </a:ln>
          </p:spPr>
          <p:txBody>
            <a:bodyPr lIns="30475" tIns="30475" rIns="30475" bIns="30475" anchor="ctr" anchorCtr="0">
              <a:noAutofit/>
            </a:bodyPr>
            <a:lstStyle/>
            <a:p>
              <a:pPr marL="0" marR="0" lvl="0" indent="0" algn="ctr" rtl="0">
                <a:lnSpc>
                  <a:spcPct val="90000"/>
                </a:lnSpc>
                <a:spcBef>
                  <a:spcPts val="0"/>
                </a:spcBef>
                <a:spcAft>
                  <a:spcPts val="0"/>
                </a:spcAft>
                <a:buSzPct val="25000"/>
                <a:buNone/>
              </a:pPr>
              <a:r>
                <a:rPr lang="en-US" sz="2400" b="1" dirty="0">
                  <a:solidFill>
                    <a:schemeClr val="lt1"/>
                  </a:solidFill>
                  <a:latin typeface="+mj-lt"/>
                  <a:ea typeface="Questrial"/>
                  <a:cs typeface="Questrial"/>
                  <a:sym typeface="Questrial"/>
                </a:rPr>
                <a:t>9-12</a:t>
              </a:r>
            </a:p>
          </p:txBody>
        </p:sp>
        <p:sp>
          <p:nvSpPr>
            <p:cNvPr id="687" name="Shape 687"/>
            <p:cNvSpPr/>
            <p:nvPr/>
          </p:nvSpPr>
          <p:spPr>
            <a:xfrm rot="10800000">
              <a:off x="247649" y="1562099"/>
              <a:ext cx="1485899" cy="1562099"/>
            </a:xfrm>
            <a:prstGeom prst="trapezoid">
              <a:avLst>
                <a:gd name="adj" fmla="val 16667"/>
              </a:avLst>
            </a:prstGeom>
            <a:solidFill>
              <a:srgbClr val="A4B195"/>
            </a:solidFill>
            <a:ln>
              <a:noFill/>
            </a:ln>
          </p:spPr>
          <p:txBody>
            <a:bodyPr lIns="91425" tIns="91425" rIns="91425" bIns="91425" anchor="ctr" anchorCtr="0">
              <a:noAutofit/>
            </a:bodyPr>
            <a:lstStyle/>
            <a:p>
              <a:pPr lvl="0">
                <a:spcBef>
                  <a:spcPts val="0"/>
                </a:spcBef>
                <a:buNone/>
              </a:pPr>
              <a:endParaRPr>
                <a:latin typeface="+mj-lt"/>
              </a:endParaRPr>
            </a:p>
          </p:txBody>
        </p:sp>
        <p:sp>
          <p:nvSpPr>
            <p:cNvPr id="688" name="Shape 688"/>
            <p:cNvSpPr txBox="1"/>
            <p:nvPr/>
          </p:nvSpPr>
          <p:spPr>
            <a:xfrm>
              <a:off x="507681" y="1562099"/>
              <a:ext cx="965835" cy="1562099"/>
            </a:xfrm>
            <a:prstGeom prst="rect">
              <a:avLst/>
            </a:prstGeom>
            <a:noFill/>
            <a:ln>
              <a:noFill/>
            </a:ln>
          </p:spPr>
          <p:txBody>
            <a:bodyPr lIns="30475" tIns="30475" rIns="30475" bIns="30475" anchor="ctr" anchorCtr="0">
              <a:noAutofit/>
            </a:bodyPr>
            <a:lstStyle/>
            <a:p>
              <a:pPr marL="0" marR="0" lvl="0" indent="0" algn="ctr" rtl="0">
                <a:lnSpc>
                  <a:spcPct val="90000"/>
                </a:lnSpc>
                <a:spcBef>
                  <a:spcPts val="0"/>
                </a:spcBef>
                <a:spcAft>
                  <a:spcPts val="0"/>
                </a:spcAft>
                <a:buSzPct val="25000"/>
                <a:buNone/>
              </a:pPr>
              <a:r>
                <a:rPr lang="en-US" sz="2400" b="1">
                  <a:solidFill>
                    <a:schemeClr val="lt1"/>
                  </a:solidFill>
                  <a:latin typeface="+mj-lt"/>
                  <a:ea typeface="Questrial"/>
                  <a:cs typeface="Questrial"/>
                  <a:sym typeface="Questrial"/>
                </a:rPr>
                <a:t>6-8</a:t>
              </a:r>
            </a:p>
          </p:txBody>
        </p:sp>
        <p:sp>
          <p:nvSpPr>
            <p:cNvPr id="689" name="Shape 689"/>
            <p:cNvSpPr/>
            <p:nvPr/>
          </p:nvSpPr>
          <p:spPr>
            <a:xfrm rot="10800000">
              <a:off x="495300" y="3124200"/>
              <a:ext cx="990599" cy="1562099"/>
            </a:xfrm>
            <a:prstGeom prst="trapezoid">
              <a:avLst>
                <a:gd name="adj" fmla="val 25000"/>
              </a:avLst>
            </a:prstGeom>
            <a:solidFill>
              <a:srgbClr val="B4BFA7"/>
            </a:solidFill>
            <a:ln>
              <a:noFill/>
            </a:ln>
          </p:spPr>
          <p:txBody>
            <a:bodyPr lIns="91425" tIns="91425" rIns="91425" bIns="91425" anchor="ctr" anchorCtr="0">
              <a:noAutofit/>
            </a:bodyPr>
            <a:lstStyle/>
            <a:p>
              <a:pPr lvl="0">
                <a:spcBef>
                  <a:spcPts val="0"/>
                </a:spcBef>
                <a:buNone/>
              </a:pPr>
              <a:endParaRPr>
                <a:latin typeface="+mj-lt"/>
              </a:endParaRPr>
            </a:p>
          </p:txBody>
        </p:sp>
        <p:sp>
          <p:nvSpPr>
            <p:cNvPr id="690" name="Shape 690"/>
            <p:cNvSpPr txBox="1"/>
            <p:nvPr/>
          </p:nvSpPr>
          <p:spPr>
            <a:xfrm>
              <a:off x="668654" y="3124200"/>
              <a:ext cx="643889" cy="1562099"/>
            </a:xfrm>
            <a:prstGeom prst="rect">
              <a:avLst/>
            </a:prstGeom>
            <a:noFill/>
            <a:ln>
              <a:noFill/>
            </a:ln>
          </p:spPr>
          <p:txBody>
            <a:bodyPr lIns="30475" tIns="30475" rIns="30475" bIns="30475" anchor="ctr" anchorCtr="0">
              <a:noAutofit/>
            </a:bodyPr>
            <a:lstStyle/>
            <a:p>
              <a:pPr marL="0" marR="0" lvl="0" indent="0" algn="ctr" rtl="0">
                <a:lnSpc>
                  <a:spcPct val="90000"/>
                </a:lnSpc>
                <a:spcBef>
                  <a:spcPts val="0"/>
                </a:spcBef>
                <a:spcAft>
                  <a:spcPts val="0"/>
                </a:spcAft>
                <a:buSzPct val="25000"/>
                <a:buNone/>
              </a:pPr>
              <a:r>
                <a:rPr lang="en-US" sz="2400" b="1" dirty="0">
                  <a:solidFill>
                    <a:schemeClr val="lt1"/>
                  </a:solidFill>
                  <a:latin typeface="+mj-lt"/>
                  <a:ea typeface="Questrial"/>
                  <a:cs typeface="Questrial"/>
                  <a:sym typeface="Questrial"/>
                </a:rPr>
                <a:t>3-5</a:t>
              </a:r>
            </a:p>
          </p:txBody>
        </p:sp>
        <p:sp>
          <p:nvSpPr>
            <p:cNvPr id="691" name="Shape 691"/>
            <p:cNvSpPr/>
            <p:nvPr/>
          </p:nvSpPr>
          <p:spPr>
            <a:xfrm rot="10800000">
              <a:off x="742950" y="4686300"/>
              <a:ext cx="495299" cy="1562099"/>
            </a:xfrm>
            <a:prstGeom prst="trapezoid">
              <a:avLst>
                <a:gd name="adj" fmla="val 50000"/>
              </a:avLst>
            </a:prstGeom>
            <a:solidFill>
              <a:srgbClr val="C4CDBA"/>
            </a:solidFill>
            <a:ln>
              <a:noFill/>
            </a:ln>
          </p:spPr>
          <p:txBody>
            <a:bodyPr lIns="91425" tIns="91425" rIns="91425" bIns="91425" anchor="ctr" anchorCtr="0">
              <a:noAutofit/>
            </a:bodyPr>
            <a:lstStyle/>
            <a:p>
              <a:pPr lvl="0">
                <a:spcBef>
                  <a:spcPts val="0"/>
                </a:spcBef>
                <a:buNone/>
              </a:pPr>
              <a:endParaRPr>
                <a:latin typeface="+mj-lt"/>
              </a:endParaRPr>
            </a:p>
          </p:txBody>
        </p:sp>
        <p:sp>
          <p:nvSpPr>
            <p:cNvPr id="692" name="Shape 692"/>
            <p:cNvSpPr txBox="1"/>
            <p:nvPr/>
          </p:nvSpPr>
          <p:spPr>
            <a:xfrm>
              <a:off x="742950" y="4686300"/>
              <a:ext cx="495299" cy="1562099"/>
            </a:xfrm>
            <a:prstGeom prst="rect">
              <a:avLst/>
            </a:prstGeom>
            <a:noFill/>
            <a:ln>
              <a:noFill/>
            </a:ln>
          </p:spPr>
          <p:txBody>
            <a:bodyPr lIns="30475" tIns="30475" rIns="30475" bIns="30475" anchor="ctr" anchorCtr="0">
              <a:noAutofit/>
            </a:bodyPr>
            <a:lstStyle/>
            <a:p>
              <a:pPr marL="0" marR="0" lvl="0" indent="0" algn="ctr" rtl="0">
                <a:lnSpc>
                  <a:spcPct val="90000"/>
                </a:lnSpc>
                <a:spcBef>
                  <a:spcPts val="0"/>
                </a:spcBef>
                <a:spcAft>
                  <a:spcPts val="0"/>
                </a:spcAft>
                <a:buSzPct val="25000"/>
                <a:buNone/>
              </a:pPr>
              <a:r>
                <a:rPr lang="en-US" sz="2400" b="1">
                  <a:solidFill>
                    <a:schemeClr val="lt1"/>
                  </a:solidFill>
                  <a:latin typeface="+mj-lt"/>
                  <a:ea typeface="Questrial"/>
                  <a:cs typeface="Questrial"/>
                  <a:sym typeface="Questrial"/>
                </a:rPr>
                <a:t> </a:t>
              </a:r>
            </a:p>
          </p:txBody>
        </p:sp>
      </p:grpSp>
      <p:sp>
        <p:nvSpPr>
          <p:cNvPr id="694" name="Shape 694"/>
          <p:cNvSpPr txBox="1"/>
          <p:nvPr/>
        </p:nvSpPr>
        <p:spPr>
          <a:xfrm>
            <a:off x="2039213" y="1224485"/>
            <a:ext cx="6370150" cy="1016000"/>
          </a:xfrm>
          <a:prstGeom prst="rect">
            <a:avLst/>
          </a:prstGeom>
          <a:solidFill>
            <a:srgbClr val="F2F2F2"/>
          </a:solidFill>
          <a:ln w="9525" cap="flat" cmpd="sng">
            <a:solidFill>
              <a:srgbClr val="000000"/>
            </a:solidFill>
            <a:prstDash val="solid"/>
            <a:miter/>
            <a:headEnd type="none" w="med" len="med"/>
            <a:tailEnd type="none" w="med" len="med"/>
          </a:ln>
          <a:effectLst>
            <a:outerShdw blurRad="50799" dist="38100" dir="2700000" algn="tl" rotWithShape="0">
              <a:srgbClr val="000000">
                <a:alpha val="42745"/>
              </a:srgbClr>
            </a:outerShdw>
          </a:effectLst>
        </p:spPr>
        <p:txBody>
          <a:bodyPr lIns="91425" tIns="45700" rIns="91425" bIns="45700" anchor="t" anchorCtr="0">
            <a:noAutofit/>
          </a:bodyPr>
          <a:lstStyle/>
          <a:p>
            <a:pPr marL="0" marR="0" lvl="0" indent="0" algn="l" rtl="0">
              <a:spcBef>
                <a:spcPts val="0"/>
              </a:spcBef>
              <a:buSzPct val="25000"/>
              <a:buNone/>
            </a:pPr>
            <a:r>
              <a:rPr lang="en-US" sz="2000" dirty="0">
                <a:solidFill>
                  <a:srgbClr val="595959"/>
                </a:solidFill>
                <a:latin typeface="+mj-lt"/>
                <a:ea typeface="Questrial"/>
                <a:cs typeface="Questrial"/>
                <a:sym typeface="Questrial"/>
              </a:rPr>
              <a:t>HS-PS1-1. Use the periodic table as a model to predict the relative properties of elements based on the patterns of electrons in the outermost energy level of atoms.</a:t>
            </a:r>
          </a:p>
        </p:txBody>
      </p:sp>
      <p:sp>
        <p:nvSpPr>
          <p:cNvPr id="695" name="Shape 695"/>
          <p:cNvSpPr txBox="1">
            <a:spLocks noGrp="1"/>
          </p:cNvSpPr>
          <p:nvPr>
            <p:ph type="title"/>
          </p:nvPr>
        </p:nvSpPr>
        <p:spPr>
          <a:xfrm>
            <a:off x="0" y="142775"/>
            <a:ext cx="9143999" cy="934495"/>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2"/>
              </a:buClr>
              <a:buSzPct val="25000"/>
              <a:buFont typeface="Questrial"/>
              <a:buNone/>
            </a:pPr>
            <a:r>
              <a:rPr lang="en-US" sz="3959" b="1" i="0" u="none" strike="noStrike" cap="none" dirty="0">
                <a:ea typeface="Questrial"/>
                <a:cs typeface="Times New Roman"/>
                <a:sym typeface="Questrial"/>
              </a:rPr>
              <a:t>Performance Expectations Build </a:t>
            </a:r>
            <a:br>
              <a:rPr lang="en-US" sz="3959" b="1" i="0" u="none" strike="noStrike" cap="none" dirty="0">
                <a:ea typeface="Questrial"/>
                <a:cs typeface="Times New Roman"/>
                <a:sym typeface="Questrial"/>
              </a:rPr>
            </a:br>
            <a:r>
              <a:rPr lang="en-US" sz="3959" b="1" i="0" u="none" strike="noStrike" cap="none" dirty="0">
                <a:ea typeface="Questrial"/>
                <a:cs typeface="Times New Roman"/>
                <a:sym typeface="Questrial"/>
              </a:rPr>
              <a:t>Across Years</a:t>
            </a:r>
          </a:p>
        </p:txBody>
      </p:sp>
      <p:sp>
        <p:nvSpPr>
          <p:cNvPr id="2" name="Rectangle 1"/>
          <p:cNvSpPr/>
          <p:nvPr/>
        </p:nvSpPr>
        <p:spPr>
          <a:xfrm>
            <a:off x="4312854" y="3255876"/>
            <a:ext cx="518291" cy="346249"/>
          </a:xfrm>
          <a:prstGeom prst="rect">
            <a:avLst/>
          </a:prstGeom>
        </p:spPr>
        <p:txBody>
          <a:bodyPr wrap="none">
            <a:spAutoFit/>
          </a:bodyPr>
          <a:lstStyle/>
          <a:p>
            <a:pPr lvl="0" algn="ctr">
              <a:lnSpc>
                <a:spcPct val="90000"/>
              </a:lnSpc>
              <a:buSzPct val="25000"/>
            </a:pPr>
            <a:r>
              <a:rPr lang="en-US" b="1" dirty="0">
                <a:solidFill>
                  <a:schemeClr val="lt1"/>
                </a:solidFill>
                <a:latin typeface="Questrial"/>
                <a:ea typeface="Questrial"/>
                <a:cs typeface="Questrial"/>
                <a:sym typeface="Questrial"/>
              </a:rPr>
              <a:t>3-5</a:t>
            </a:r>
          </a:p>
        </p:txBody>
      </p:sp>
      <p:sp>
        <p:nvSpPr>
          <p:cNvPr id="3" name="Rectangle 2"/>
          <p:cNvSpPr/>
          <p:nvPr/>
        </p:nvSpPr>
        <p:spPr>
          <a:xfrm>
            <a:off x="880708" y="5322972"/>
            <a:ext cx="515285" cy="318036"/>
          </a:xfrm>
          <a:prstGeom prst="rect">
            <a:avLst/>
          </a:prstGeom>
        </p:spPr>
        <p:txBody>
          <a:bodyPr wrap="none">
            <a:spAutoFit/>
          </a:bodyPr>
          <a:lstStyle/>
          <a:p>
            <a:pPr lvl="0" algn="ctr">
              <a:lnSpc>
                <a:spcPct val="90000"/>
              </a:lnSpc>
              <a:buSzPct val="25000"/>
            </a:pPr>
            <a:r>
              <a:rPr lang="en-US" sz="1600" b="1" dirty="0">
                <a:solidFill>
                  <a:schemeClr val="lt1"/>
                </a:solidFill>
                <a:latin typeface="Questrial"/>
                <a:ea typeface="Questrial"/>
                <a:cs typeface="Questrial"/>
                <a:sym typeface="Questrial"/>
              </a:rPr>
              <a:t>K-2</a:t>
            </a:r>
          </a:p>
        </p:txBody>
      </p:sp>
      <p:sp>
        <p:nvSpPr>
          <p:cNvPr id="4" name="Slide Number Placeholder 3">
            <a:extLst>
              <a:ext uri="{FF2B5EF4-FFF2-40B4-BE49-F238E27FC236}">
                <a16:creationId xmlns:a16="http://schemas.microsoft.com/office/drawing/2014/main" id="{FCE60E98-6127-5946-988A-BAEC5A5E921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
        <p:nvSpPr>
          <p:cNvPr id="683" name="Shape 683"/>
          <p:cNvSpPr txBox="1"/>
          <p:nvPr/>
        </p:nvSpPr>
        <p:spPr>
          <a:xfrm>
            <a:off x="2039213" y="2517375"/>
            <a:ext cx="6284578" cy="1016000"/>
          </a:xfrm>
          <a:prstGeom prst="rect">
            <a:avLst/>
          </a:prstGeom>
          <a:solidFill>
            <a:srgbClr val="F2F2F2"/>
          </a:solidFill>
          <a:ln w="9525" cap="flat" cmpd="sng">
            <a:solidFill>
              <a:srgbClr val="000000"/>
            </a:solidFill>
            <a:prstDash val="solid"/>
            <a:miter/>
            <a:headEnd type="none" w="med" len="med"/>
            <a:tailEnd type="none" w="med" len="med"/>
          </a:ln>
          <a:effectLst>
            <a:outerShdw blurRad="50799" dist="38100" dir="2700000" algn="tl" rotWithShape="0">
              <a:srgbClr val="000000">
                <a:alpha val="42745"/>
              </a:srgbClr>
            </a:outerShdw>
          </a:effectLst>
        </p:spPr>
        <p:txBody>
          <a:bodyPr lIns="91425" tIns="45700" rIns="91425" bIns="45700" anchor="t" anchorCtr="0">
            <a:noAutofit/>
          </a:bodyPr>
          <a:lstStyle/>
          <a:p>
            <a:pPr marL="0" marR="0" lvl="0" indent="0" algn="l" rtl="0">
              <a:spcBef>
                <a:spcPts val="0"/>
              </a:spcBef>
              <a:buSzPct val="25000"/>
              <a:buNone/>
            </a:pPr>
            <a:r>
              <a:rPr lang="en-US" sz="2000" dirty="0">
                <a:solidFill>
                  <a:srgbClr val="595959"/>
                </a:solidFill>
                <a:latin typeface="+mj-lt"/>
                <a:ea typeface="Questrial"/>
                <a:cs typeface="Questrial"/>
                <a:sym typeface="Questrial"/>
              </a:rPr>
              <a:t>MS-PS1-2. Analyze and interpret data on the properties of substances before and after the substances interact to determine if a chemical reaction has occurred.</a:t>
            </a:r>
          </a:p>
        </p:txBody>
      </p:sp>
      <p:sp>
        <p:nvSpPr>
          <p:cNvPr id="682" name="Shape 682"/>
          <p:cNvSpPr txBox="1"/>
          <p:nvPr/>
        </p:nvSpPr>
        <p:spPr>
          <a:xfrm>
            <a:off x="2039213" y="3810265"/>
            <a:ext cx="6352470" cy="708024"/>
          </a:xfrm>
          <a:prstGeom prst="rect">
            <a:avLst/>
          </a:prstGeom>
          <a:solidFill>
            <a:srgbClr val="F2F2F2"/>
          </a:solidFill>
          <a:ln w="9525" cap="flat" cmpd="sng">
            <a:solidFill>
              <a:srgbClr val="000000"/>
            </a:solidFill>
            <a:prstDash val="solid"/>
            <a:miter/>
            <a:headEnd type="none" w="med" len="med"/>
            <a:tailEnd type="none" w="med" len="med"/>
          </a:ln>
          <a:effectLst>
            <a:outerShdw blurRad="50799" dist="38100" dir="2700000" algn="tl" rotWithShape="0">
              <a:srgbClr val="000000">
                <a:alpha val="42745"/>
              </a:srgbClr>
            </a:outerShdw>
          </a:effectLst>
        </p:spPr>
        <p:txBody>
          <a:bodyPr lIns="91425" tIns="45700" rIns="91425" bIns="45700" anchor="t" anchorCtr="0">
            <a:noAutofit/>
          </a:bodyPr>
          <a:lstStyle/>
          <a:p>
            <a:pPr marL="0" marR="0" lvl="0" indent="0" algn="l" rtl="0">
              <a:spcBef>
                <a:spcPts val="0"/>
              </a:spcBef>
              <a:buSzPct val="25000"/>
              <a:buNone/>
            </a:pPr>
            <a:r>
              <a:rPr lang="en-US" sz="2000" dirty="0">
                <a:solidFill>
                  <a:srgbClr val="595959"/>
                </a:solidFill>
                <a:latin typeface="+mj-lt"/>
                <a:ea typeface="Questrial"/>
                <a:cs typeface="Questrial"/>
                <a:sym typeface="Questrial"/>
              </a:rPr>
              <a:t>5-PS1-3. Make observations and measurements to identify materials based on their properties.</a:t>
            </a:r>
          </a:p>
        </p:txBody>
      </p:sp>
      <p:sp>
        <p:nvSpPr>
          <p:cNvPr id="681" name="Shape 681"/>
          <p:cNvSpPr txBox="1"/>
          <p:nvPr/>
        </p:nvSpPr>
        <p:spPr>
          <a:xfrm>
            <a:off x="2023142" y="4814972"/>
            <a:ext cx="6352470" cy="1016000"/>
          </a:xfrm>
          <a:prstGeom prst="rect">
            <a:avLst/>
          </a:prstGeom>
          <a:solidFill>
            <a:srgbClr val="F2F2F2"/>
          </a:solidFill>
          <a:ln w="9525" cap="flat" cmpd="sng">
            <a:solidFill>
              <a:srgbClr val="000000"/>
            </a:solidFill>
            <a:prstDash val="solid"/>
            <a:miter/>
            <a:headEnd type="none" w="med" len="med"/>
            <a:tailEnd type="none" w="med" len="med"/>
          </a:ln>
          <a:effectLst>
            <a:outerShdw blurRad="50799" dist="38100" dir="2700000" algn="tl" rotWithShape="0">
              <a:srgbClr val="000000">
                <a:alpha val="42745"/>
              </a:srgbClr>
            </a:outerShdw>
          </a:effectLst>
        </p:spPr>
        <p:txBody>
          <a:bodyPr lIns="91425" tIns="45700" rIns="91425" bIns="45700" anchor="t" anchorCtr="0">
            <a:noAutofit/>
          </a:bodyPr>
          <a:lstStyle/>
          <a:p>
            <a:pPr marL="0" marR="0" lvl="0" indent="0" algn="l" rtl="0">
              <a:spcBef>
                <a:spcPts val="0"/>
              </a:spcBef>
              <a:buSzPct val="25000"/>
              <a:buNone/>
            </a:pPr>
            <a:r>
              <a:rPr lang="en-US" sz="2000" dirty="0">
                <a:solidFill>
                  <a:srgbClr val="595959"/>
                </a:solidFill>
                <a:latin typeface="+mj-lt"/>
                <a:ea typeface="Questrial"/>
                <a:cs typeface="Questrial"/>
                <a:sym typeface="Questrial"/>
              </a:rPr>
              <a:t>2-PS1-2. Analyze data obtained from testing different materials to determine which materials have the properties that are best suited for an intended purpose</a:t>
            </a:r>
          </a:p>
        </p:txBody>
      </p:sp>
    </p:spTree>
    <p:extLst>
      <p:ext uri="{BB962C8B-B14F-4D97-AF65-F5344CB8AC3E}">
        <p14:creationId xmlns:p14="http://schemas.microsoft.com/office/powerpoint/2010/main" val="112490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1"/>
                                        </p:tgtEl>
                                        <p:attrNameLst>
                                          <p:attrName>style.visibility</p:attrName>
                                        </p:attrNameLst>
                                      </p:cBhvr>
                                      <p:to>
                                        <p:strVal val="visible"/>
                                      </p:to>
                                    </p:set>
                                    <p:animEffect transition="in" filter="fade">
                                      <p:cBhvr>
                                        <p:cTn id="7" dur="500"/>
                                        <p:tgtEl>
                                          <p:spTgt spid="6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82"/>
                                        </p:tgtEl>
                                        <p:attrNameLst>
                                          <p:attrName>style.visibility</p:attrName>
                                        </p:attrNameLst>
                                      </p:cBhvr>
                                      <p:to>
                                        <p:strVal val="visible"/>
                                      </p:to>
                                    </p:set>
                                    <p:animEffect transition="in" filter="fade">
                                      <p:cBhvr>
                                        <p:cTn id="12" dur="500"/>
                                        <p:tgtEl>
                                          <p:spTgt spid="6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3"/>
                                        </p:tgtEl>
                                        <p:attrNameLst>
                                          <p:attrName>style.visibility</p:attrName>
                                        </p:attrNameLst>
                                      </p:cBhvr>
                                      <p:to>
                                        <p:strVal val="visible"/>
                                      </p:to>
                                    </p:set>
                                    <p:animEffect transition="in" filter="fade">
                                      <p:cBhvr>
                                        <p:cTn id="17" dur="500"/>
                                        <p:tgtEl>
                                          <p:spTgt spid="68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4"/>
                                        </p:tgtEl>
                                        <p:attrNameLst>
                                          <p:attrName>style.visibility</p:attrName>
                                        </p:attrNameLst>
                                      </p:cBhvr>
                                      <p:to>
                                        <p:strVal val="visible"/>
                                      </p:to>
                                    </p:set>
                                    <p:animEffect transition="in" filter="fade">
                                      <p:cBhvr>
                                        <p:cTn id="22" dur="500"/>
                                        <p:tgtEl>
                                          <p:spTgt spid="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D09727-289E-4544-AF80-7338802FE1F7}"/>
              </a:ext>
            </a:extLst>
          </p:cNvPr>
          <p:cNvSpPr>
            <a:spLocks noGrp="1"/>
          </p:cNvSpPr>
          <p:nvPr>
            <p:ph type="sldNum" sz="quarter" idx="12"/>
          </p:nvPr>
        </p:nvSpPr>
        <p:spPr/>
        <p:txBody>
          <a:bodyPr/>
          <a:lstStyle/>
          <a:p>
            <a:pPr marL="0" lvl="0" indent="0" algn="r" rtl="0">
              <a:spcBef>
                <a:spcPts val="0"/>
              </a:spcBef>
              <a:spcAft>
                <a:spcPts val="0"/>
              </a:spcAft>
              <a:buNone/>
            </a:pPr>
            <a:r>
              <a:rPr lang="en-US" dirty="0"/>
              <a:t>7</a:t>
            </a:r>
          </a:p>
        </p:txBody>
      </p:sp>
      <p:sp>
        <p:nvSpPr>
          <p:cNvPr id="3" name="Title 1">
            <a:extLst>
              <a:ext uri="{FF2B5EF4-FFF2-40B4-BE49-F238E27FC236}">
                <a16:creationId xmlns:a16="http://schemas.microsoft.com/office/drawing/2014/main" id="{AC2D90CC-538F-49D2-9604-67583CDAEF3E}"/>
              </a:ext>
            </a:extLst>
          </p:cNvPr>
          <p:cNvSpPr txBox="1">
            <a:spLocks/>
          </p:cNvSpPr>
          <p:nvPr/>
        </p:nvSpPr>
        <p:spPr>
          <a:xfrm>
            <a:off x="3052689" y="588145"/>
            <a:ext cx="5801560" cy="139904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buClrTx/>
              <a:buFontTx/>
            </a:pPr>
            <a:r>
              <a:rPr lang="en-US" b="1" dirty="0">
                <a:solidFill>
                  <a:schemeClr val="tx1">
                    <a:lumMod val="85000"/>
                    <a:lumOff val="15000"/>
                  </a:schemeClr>
                </a:solidFill>
              </a:rPr>
              <a:t>Science and Engineering Practices</a:t>
            </a:r>
          </a:p>
        </p:txBody>
      </p:sp>
      <p:sp>
        <p:nvSpPr>
          <p:cNvPr id="4" name="Subtitle 2">
            <a:extLst>
              <a:ext uri="{FF2B5EF4-FFF2-40B4-BE49-F238E27FC236}">
                <a16:creationId xmlns:a16="http://schemas.microsoft.com/office/drawing/2014/main" id="{9A51B196-6E01-416B-A5A4-9A14574BA0F9}"/>
              </a:ext>
            </a:extLst>
          </p:cNvPr>
          <p:cNvSpPr txBox="1">
            <a:spLocks/>
          </p:cNvSpPr>
          <p:nvPr/>
        </p:nvSpPr>
        <p:spPr>
          <a:xfrm>
            <a:off x="1645838" y="2725624"/>
            <a:ext cx="6316394" cy="3379739"/>
          </a:xfrm>
          <a:prstGeom prst="rect">
            <a:avLst/>
          </a:prstGeom>
        </p:spPr>
        <p:txBody>
          <a:bodyPr vert="horz" lIns="91440" tIns="45720" rIns="9144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2400" dirty="0">
                <a:latin typeface="+mj-lt"/>
              </a:rPr>
              <a:t>Science and Engineering Practices </a:t>
            </a:r>
            <a:r>
              <a:rPr lang="en-US" sz="2400" b="1" dirty="0">
                <a:latin typeface="+mj-lt"/>
              </a:rPr>
              <a:t>describes</a:t>
            </a:r>
            <a:r>
              <a:rPr lang="en-US" sz="2400" dirty="0">
                <a:latin typeface="+mj-lt"/>
              </a:rPr>
              <a:t> what </a:t>
            </a:r>
            <a:r>
              <a:rPr lang="en-US" sz="2400" b="1" dirty="0">
                <a:latin typeface="+mj-lt"/>
              </a:rPr>
              <a:t>scientists</a:t>
            </a:r>
            <a:r>
              <a:rPr lang="en-US" sz="2400" dirty="0">
                <a:latin typeface="+mj-lt"/>
              </a:rPr>
              <a:t> do to </a:t>
            </a:r>
            <a:r>
              <a:rPr lang="en-US" sz="2400" b="1" dirty="0">
                <a:latin typeface="+mj-lt"/>
              </a:rPr>
              <a:t>investigate the natural world </a:t>
            </a:r>
            <a:r>
              <a:rPr lang="en-US" sz="2400" dirty="0">
                <a:latin typeface="+mj-lt"/>
              </a:rPr>
              <a:t>and what </a:t>
            </a:r>
            <a:r>
              <a:rPr lang="en-US" sz="2400" b="1" dirty="0">
                <a:latin typeface="+mj-lt"/>
              </a:rPr>
              <a:t>engineers</a:t>
            </a:r>
            <a:r>
              <a:rPr lang="en-US" sz="2400" dirty="0">
                <a:latin typeface="+mj-lt"/>
              </a:rPr>
              <a:t> do to </a:t>
            </a:r>
            <a:r>
              <a:rPr lang="en-US" sz="2400" b="1" dirty="0">
                <a:latin typeface="+mj-lt"/>
              </a:rPr>
              <a:t>design and build systems</a:t>
            </a:r>
            <a:r>
              <a:rPr lang="en-US" sz="2400" dirty="0">
                <a:latin typeface="+mj-lt"/>
              </a:rPr>
              <a:t>. </a:t>
            </a:r>
          </a:p>
          <a:p>
            <a:pPr marL="0" indent="0">
              <a:buFont typeface="Calibri" panose="020F0502020204030204" pitchFamily="34" charset="0"/>
              <a:buNone/>
            </a:pPr>
            <a:r>
              <a:rPr lang="en-US" sz="2400" dirty="0">
                <a:latin typeface="+mj-lt"/>
              </a:rPr>
              <a:t>The practices better explain and extend what is meant by “inquiry” in science and the range of cognitive, social, and physical practices that it requires. Students engage in practices to build, deepen, and apply their knowledge of core ideas and crosscutting concepts.</a:t>
            </a:r>
          </a:p>
        </p:txBody>
      </p:sp>
      <p:pic>
        <p:nvPicPr>
          <p:cNvPr id="5" name="Graphic 4" descr="Flask">
            <a:extLst>
              <a:ext uri="{FF2B5EF4-FFF2-40B4-BE49-F238E27FC236}">
                <a16:creationId xmlns:a16="http://schemas.microsoft.com/office/drawing/2014/main" id="{22C6966F-9825-4247-9186-2F6691498B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0999" y="132830"/>
            <a:ext cx="2309677" cy="2309677"/>
          </a:xfrm>
          <a:prstGeom prst="rect">
            <a:avLst/>
          </a:prstGeom>
        </p:spPr>
      </p:pic>
    </p:spTree>
    <p:extLst>
      <p:ext uri="{BB962C8B-B14F-4D97-AF65-F5344CB8AC3E}">
        <p14:creationId xmlns:p14="http://schemas.microsoft.com/office/powerpoint/2010/main" val="3406730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582A15-8324-4F80-A2C8-6CE046E75C6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pic>
        <p:nvPicPr>
          <p:cNvPr id="6" name="Picture 5">
            <a:extLst>
              <a:ext uri="{FF2B5EF4-FFF2-40B4-BE49-F238E27FC236}">
                <a16:creationId xmlns:a16="http://schemas.microsoft.com/office/drawing/2014/main" id="{487C78D9-37C1-4433-9805-C50727122A3E}"/>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95801" y="341194"/>
            <a:ext cx="8239382" cy="5946087"/>
          </a:xfrm>
          <a:prstGeom prst="rect">
            <a:avLst/>
          </a:prstGeom>
        </p:spPr>
      </p:pic>
      <p:grpSp>
        <p:nvGrpSpPr>
          <p:cNvPr id="10" name="Group 9">
            <a:extLst>
              <a:ext uri="{FF2B5EF4-FFF2-40B4-BE49-F238E27FC236}">
                <a16:creationId xmlns:a16="http://schemas.microsoft.com/office/drawing/2014/main" id="{55D0285D-F5E8-4CF9-9FB4-7753FBD27AEF}"/>
              </a:ext>
            </a:extLst>
          </p:cNvPr>
          <p:cNvGrpSpPr/>
          <p:nvPr/>
        </p:nvGrpSpPr>
        <p:grpSpPr>
          <a:xfrm>
            <a:off x="5850340" y="855259"/>
            <a:ext cx="4121626" cy="5422709"/>
            <a:chOff x="5850340" y="855259"/>
            <a:chExt cx="4121626" cy="5422709"/>
          </a:xfrm>
        </p:grpSpPr>
        <p:sp>
          <p:nvSpPr>
            <p:cNvPr id="7" name="Rectangle 6">
              <a:extLst>
                <a:ext uri="{FF2B5EF4-FFF2-40B4-BE49-F238E27FC236}">
                  <a16:creationId xmlns:a16="http://schemas.microsoft.com/office/drawing/2014/main" id="{62973D2A-30FC-4175-8A03-8CE982549AB2}"/>
                </a:ext>
              </a:extLst>
            </p:cNvPr>
            <p:cNvSpPr/>
            <p:nvPr/>
          </p:nvSpPr>
          <p:spPr>
            <a:xfrm>
              <a:off x="6241578" y="2256429"/>
              <a:ext cx="3730388" cy="4021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9FF0CE8-E50D-4251-BAFF-D45F69145A4F}"/>
                </a:ext>
              </a:extLst>
            </p:cNvPr>
            <p:cNvSpPr/>
            <p:nvPr/>
          </p:nvSpPr>
          <p:spPr>
            <a:xfrm>
              <a:off x="5850340" y="855259"/>
              <a:ext cx="914400" cy="914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4082EAF-524F-488C-BAD5-AC6C85FC8221}"/>
                </a:ext>
              </a:extLst>
            </p:cNvPr>
            <p:cNvSpPr/>
            <p:nvPr/>
          </p:nvSpPr>
          <p:spPr>
            <a:xfrm>
              <a:off x="6541825" y="1241946"/>
              <a:ext cx="1428467" cy="1364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29834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704660-14A0-4547-B76C-B9CABA2A366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sp>
        <p:nvSpPr>
          <p:cNvPr id="4" name="TextBox 3">
            <a:extLst>
              <a:ext uri="{FF2B5EF4-FFF2-40B4-BE49-F238E27FC236}">
                <a16:creationId xmlns:a16="http://schemas.microsoft.com/office/drawing/2014/main" id="{7621538B-980E-4417-82CF-D79B8A7BB214}"/>
              </a:ext>
            </a:extLst>
          </p:cNvPr>
          <p:cNvSpPr txBox="1"/>
          <p:nvPr/>
        </p:nvSpPr>
        <p:spPr>
          <a:xfrm>
            <a:off x="706271" y="75659"/>
            <a:ext cx="7731457" cy="1200329"/>
          </a:xfrm>
          <a:prstGeom prst="rect">
            <a:avLst/>
          </a:prstGeom>
          <a:noFill/>
        </p:spPr>
        <p:txBody>
          <a:bodyPr wrap="square">
            <a:spAutoFit/>
          </a:bodyPr>
          <a:lstStyle/>
          <a:p>
            <a:pPr algn="ctr"/>
            <a:r>
              <a:rPr lang="en-US" sz="3600" b="1" i="0" dirty="0">
                <a:solidFill>
                  <a:srgbClr val="000000"/>
                </a:solidFill>
                <a:effectLst/>
                <a:latin typeface="+mj-lt"/>
              </a:rPr>
              <a:t>How the Practices Are Integrated into Both Inquiry and Design</a:t>
            </a:r>
            <a:endParaRPr lang="en-US" sz="3600" dirty="0">
              <a:latin typeface="+mj-lt"/>
            </a:endParaRPr>
          </a:p>
        </p:txBody>
      </p:sp>
      <p:pic>
        <p:nvPicPr>
          <p:cNvPr id="5" name="Picture 4">
            <a:extLst>
              <a:ext uri="{FF2B5EF4-FFF2-40B4-BE49-F238E27FC236}">
                <a16:creationId xmlns:a16="http://schemas.microsoft.com/office/drawing/2014/main" id="{93DAB866-8346-4254-AFAB-6A60BD18250D}"/>
              </a:ext>
            </a:extLst>
          </p:cNvPr>
          <p:cNvPicPr>
            <a:picLocks noChangeAspect="1"/>
          </p:cNvPicPr>
          <p:nvPr/>
        </p:nvPicPr>
        <p:blipFill>
          <a:blip r:embed="rId2"/>
          <a:stretch>
            <a:fillRect/>
          </a:stretch>
        </p:blipFill>
        <p:spPr>
          <a:xfrm>
            <a:off x="1672282" y="1593483"/>
            <a:ext cx="5487529" cy="3199251"/>
          </a:xfrm>
          <a:prstGeom prst="rect">
            <a:avLst/>
          </a:prstGeom>
        </p:spPr>
      </p:pic>
      <p:sp>
        <p:nvSpPr>
          <p:cNvPr id="7" name="TextBox 6">
            <a:extLst>
              <a:ext uri="{FF2B5EF4-FFF2-40B4-BE49-F238E27FC236}">
                <a16:creationId xmlns:a16="http://schemas.microsoft.com/office/drawing/2014/main" id="{FC3C5AF6-2D89-4B3F-A975-11813EE1977B}"/>
              </a:ext>
            </a:extLst>
          </p:cNvPr>
          <p:cNvSpPr txBox="1"/>
          <p:nvPr/>
        </p:nvSpPr>
        <p:spPr>
          <a:xfrm>
            <a:off x="1618083" y="1242149"/>
            <a:ext cx="6025821" cy="369332"/>
          </a:xfrm>
          <a:prstGeom prst="rect">
            <a:avLst/>
          </a:prstGeom>
          <a:noFill/>
        </p:spPr>
        <p:txBody>
          <a:bodyPr wrap="square">
            <a:spAutoFit/>
          </a:bodyPr>
          <a:lstStyle/>
          <a:p>
            <a:r>
              <a:rPr lang="en-US" sz="1800" b="0" i="0" dirty="0">
                <a:solidFill>
                  <a:srgbClr val="000000"/>
                </a:solidFill>
                <a:effectLst/>
                <a:latin typeface="Calibri Light" panose="020F0302020204030204" pitchFamily="34" charset="0"/>
                <a:cs typeface="Calibri Light" panose="020F0302020204030204" pitchFamily="34" charset="0"/>
              </a:rPr>
              <a:t>The three spheres of activity for scientists and engineers.</a:t>
            </a:r>
            <a:endParaRPr lang="en-US" sz="1800" dirty="0">
              <a:latin typeface="Calibri Light" panose="020F0302020204030204" pitchFamily="34" charset="0"/>
              <a:cs typeface="Calibri Light" panose="020F0302020204030204" pitchFamily="34" charset="0"/>
            </a:endParaRPr>
          </a:p>
        </p:txBody>
      </p:sp>
      <p:sp>
        <p:nvSpPr>
          <p:cNvPr id="10" name="TextBox 9">
            <a:extLst>
              <a:ext uri="{FF2B5EF4-FFF2-40B4-BE49-F238E27FC236}">
                <a16:creationId xmlns:a16="http://schemas.microsoft.com/office/drawing/2014/main" id="{DE041094-244D-4174-98E1-21CC9B5FB749}"/>
              </a:ext>
            </a:extLst>
          </p:cNvPr>
          <p:cNvSpPr txBox="1"/>
          <p:nvPr/>
        </p:nvSpPr>
        <p:spPr>
          <a:xfrm>
            <a:off x="1512762" y="4781717"/>
            <a:ext cx="2073120" cy="830997"/>
          </a:xfrm>
          <a:prstGeom prst="rect">
            <a:avLst/>
          </a:prstGeom>
          <a:noFill/>
        </p:spPr>
        <p:txBody>
          <a:bodyPr wrap="square" rtlCol="0">
            <a:spAutoFit/>
          </a:bodyPr>
          <a:lstStyle/>
          <a:p>
            <a:pPr algn="ctr"/>
            <a:r>
              <a:rPr lang="en-US" sz="1600" dirty="0">
                <a:latin typeface="+mj-lt"/>
              </a:rPr>
              <a:t>Dominant Activity (investigation and inquiry)</a:t>
            </a:r>
          </a:p>
        </p:txBody>
      </p:sp>
      <p:sp>
        <p:nvSpPr>
          <p:cNvPr id="11" name="TextBox 10">
            <a:extLst>
              <a:ext uri="{FF2B5EF4-FFF2-40B4-BE49-F238E27FC236}">
                <a16:creationId xmlns:a16="http://schemas.microsoft.com/office/drawing/2014/main" id="{51CCE846-8331-4260-B266-9818F0C9064B}"/>
              </a:ext>
            </a:extLst>
          </p:cNvPr>
          <p:cNvSpPr txBox="1"/>
          <p:nvPr/>
        </p:nvSpPr>
        <p:spPr>
          <a:xfrm>
            <a:off x="5351974" y="4768428"/>
            <a:ext cx="1909438" cy="1323439"/>
          </a:xfrm>
          <a:prstGeom prst="rect">
            <a:avLst/>
          </a:prstGeom>
          <a:noFill/>
        </p:spPr>
        <p:txBody>
          <a:bodyPr wrap="square" rtlCol="0">
            <a:spAutoFit/>
          </a:bodyPr>
          <a:lstStyle/>
          <a:p>
            <a:pPr algn="ctr"/>
            <a:r>
              <a:rPr lang="en-US" sz="1600" dirty="0">
                <a:latin typeface="+mj-lt"/>
              </a:rPr>
              <a:t>Construction of explanation or design using reasoning, creative thinking, and models</a:t>
            </a:r>
          </a:p>
        </p:txBody>
      </p:sp>
      <p:sp>
        <p:nvSpPr>
          <p:cNvPr id="15" name="TextBox 14">
            <a:extLst>
              <a:ext uri="{FF2B5EF4-FFF2-40B4-BE49-F238E27FC236}">
                <a16:creationId xmlns:a16="http://schemas.microsoft.com/office/drawing/2014/main" id="{C16C98EC-596E-4E51-BB08-A3842E150AA3}"/>
              </a:ext>
            </a:extLst>
          </p:cNvPr>
          <p:cNvSpPr txBox="1"/>
          <p:nvPr/>
        </p:nvSpPr>
        <p:spPr>
          <a:xfrm>
            <a:off x="3538070" y="4800005"/>
            <a:ext cx="1798918" cy="1323439"/>
          </a:xfrm>
          <a:prstGeom prst="rect">
            <a:avLst/>
          </a:prstGeom>
          <a:noFill/>
        </p:spPr>
        <p:txBody>
          <a:bodyPr wrap="square" rtlCol="0">
            <a:spAutoFit/>
          </a:bodyPr>
          <a:lstStyle/>
          <a:p>
            <a:pPr algn="ctr"/>
            <a:r>
              <a:rPr lang="en-US" sz="1600" dirty="0">
                <a:latin typeface="+mj-lt"/>
              </a:rPr>
              <a:t>Ideas (the models and explanations) to the evidence are analyzed, debated, and evaluated</a:t>
            </a:r>
          </a:p>
        </p:txBody>
      </p:sp>
    </p:spTree>
    <p:extLst>
      <p:ext uri="{BB962C8B-B14F-4D97-AF65-F5344CB8AC3E}">
        <p14:creationId xmlns:p14="http://schemas.microsoft.com/office/powerpoint/2010/main" val="3020514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61982" y="164788"/>
            <a:ext cx="5564928" cy="4343400"/>
          </a:xfrm>
        </p:spPr>
        <p:txBody>
          <a:bodyPr>
            <a:noAutofit/>
          </a:bodyPr>
          <a:lstStyle/>
          <a:p>
            <a:r>
              <a:rPr lang="en-US" sz="2400" dirty="0">
                <a:solidFill>
                  <a:schemeClr val="tx1">
                    <a:lumMod val="50000"/>
                  </a:schemeClr>
                </a:solidFill>
                <a:latin typeface="+mj-lt"/>
                <a:cs typeface="Times New Roman"/>
              </a:rPr>
              <a:t>Crosscutting Concepts help students explore connections across the four domains of science, including Physical Science, Life Science, Earth and Space Science, and Engineering Design.</a:t>
            </a:r>
          </a:p>
          <a:p>
            <a:endParaRPr lang="en-US" sz="2400" dirty="0">
              <a:solidFill>
                <a:schemeClr val="tx1">
                  <a:lumMod val="50000"/>
                </a:schemeClr>
              </a:solidFill>
              <a:latin typeface="+mj-lt"/>
              <a:cs typeface="Times New Roman"/>
            </a:endParaRPr>
          </a:p>
          <a:p>
            <a:r>
              <a:rPr lang="en-US" sz="2400" dirty="0">
                <a:solidFill>
                  <a:schemeClr val="tx1">
                    <a:lumMod val="50000"/>
                  </a:schemeClr>
                </a:solidFill>
                <a:latin typeface="+mj-lt"/>
                <a:cs typeface="Times New Roman"/>
              </a:rPr>
              <a:t>Think of them as “themes”. In a Framework for K–12 Science Education,” CCCs are defined as “concepts that </a:t>
            </a:r>
            <a:r>
              <a:rPr lang="en-US" sz="2400" b="1" dirty="0">
                <a:solidFill>
                  <a:schemeClr val="tx1">
                    <a:lumMod val="50000"/>
                  </a:schemeClr>
                </a:solidFill>
                <a:latin typeface="+mj-lt"/>
                <a:cs typeface="Times New Roman"/>
              </a:rPr>
              <a:t>bridge disciplinary core boundaries</a:t>
            </a:r>
            <a:r>
              <a:rPr lang="en-US" sz="2400" dirty="0">
                <a:solidFill>
                  <a:schemeClr val="tx1">
                    <a:lumMod val="50000"/>
                  </a:schemeClr>
                </a:solidFill>
                <a:latin typeface="+mj-lt"/>
                <a:cs typeface="Times New Roman"/>
              </a:rPr>
              <a:t>, having </a:t>
            </a:r>
            <a:r>
              <a:rPr lang="en-US" sz="2400" b="1" dirty="0">
                <a:solidFill>
                  <a:schemeClr val="tx1">
                    <a:lumMod val="50000"/>
                  </a:schemeClr>
                </a:solidFill>
                <a:latin typeface="+mj-lt"/>
                <a:cs typeface="Times New Roman"/>
              </a:rPr>
              <a:t>explanatory value </a:t>
            </a:r>
            <a:r>
              <a:rPr lang="en-US" sz="2400" dirty="0">
                <a:solidFill>
                  <a:schemeClr val="tx1">
                    <a:lumMod val="50000"/>
                  </a:schemeClr>
                </a:solidFill>
                <a:latin typeface="+mj-lt"/>
                <a:cs typeface="Times New Roman"/>
              </a:rPr>
              <a:t>throughout much of science and engineering. These concepts help provide students with an organizational framework for </a:t>
            </a:r>
            <a:r>
              <a:rPr lang="en-US" sz="2400" b="1" dirty="0">
                <a:solidFill>
                  <a:schemeClr val="tx1">
                    <a:lumMod val="50000"/>
                  </a:schemeClr>
                </a:solidFill>
                <a:latin typeface="+mj-lt"/>
                <a:cs typeface="Times New Roman"/>
              </a:rPr>
              <a:t>connecting knowledge from the various disciplines into a coherent and scientifically based view of the world</a:t>
            </a:r>
            <a:r>
              <a:rPr lang="en-US" sz="2400" dirty="0">
                <a:solidFill>
                  <a:schemeClr val="tx1">
                    <a:lumMod val="50000"/>
                  </a:schemeClr>
                </a:solidFill>
                <a:latin typeface="+mj-lt"/>
                <a:cs typeface="Times New Roman"/>
              </a:rPr>
              <a:t>.”</a:t>
            </a:r>
          </a:p>
          <a:p>
            <a:endParaRPr lang="en-US" sz="2800" dirty="0">
              <a:latin typeface="+mj-lt"/>
              <a:cs typeface="Times New Roman"/>
            </a:endParaRPr>
          </a:p>
        </p:txBody>
      </p:sp>
      <p:sp>
        <p:nvSpPr>
          <p:cNvPr id="4" name="Slide Number Placeholder 3">
            <a:extLst>
              <a:ext uri="{FF2B5EF4-FFF2-40B4-BE49-F238E27FC236}">
                <a16:creationId xmlns:a16="http://schemas.microsoft.com/office/drawing/2014/main" id="{C65F2001-4EFB-0047-82FD-F2EEC9F2FA9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
        <p:nvSpPr>
          <p:cNvPr id="5" name="Rectangle 4">
            <a:extLst>
              <a:ext uri="{FF2B5EF4-FFF2-40B4-BE49-F238E27FC236}">
                <a16:creationId xmlns:a16="http://schemas.microsoft.com/office/drawing/2014/main" id="{C757D151-576E-4D32-A9D4-D3E4F2A3174F}"/>
              </a:ext>
            </a:extLst>
          </p:cNvPr>
          <p:cNvSpPr/>
          <p:nvPr/>
        </p:nvSpPr>
        <p:spPr>
          <a:xfrm>
            <a:off x="0" y="0"/>
            <a:ext cx="3404382" cy="6316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idx="4294967295"/>
          </p:nvPr>
        </p:nvSpPr>
        <p:spPr>
          <a:xfrm>
            <a:off x="0" y="2586697"/>
            <a:ext cx="3290197" cy="1143000"/>
          </a:xfrm>
        </p:spPr>
        <p:txBody>
          <a:bodyPr>
            <a:noAutofit/>
          </a:bodyPr>
          <a:lstStyle/>
          <a:p>
            <a:pPr algn="ctr"/>
            <a:r>
              <a:rPr lang="en-US" b="1" dirty="0">
                <a:solidFill>
                  <a:schemeClr val="bg1"/>
                </a:solidFill>
                <a:effectLst>
                  <a:outerShdw blurRad="38100" dist="38100" dir="2700000" algn="tl">
                    <a:srgbClr val="000000">
                      <a:alpha val="43137"/>
                    </a:srgbClr>
                  </a:outerShdw>
                </a:effectLst>
              </a:rPr>
              <a:t> </a:t>
            </a:r>
            <a:r>
              <a:rPr lang="en-US" b="1" dirty="0">
                <a:solidFill>
                  <a:schemeClr val="bg1"/>
                </a:solidFill>
                <a:effectLst>
                  <a:outerShdw blurRad="38100" dist="38100" dir="2700000" algn="tl">
                    <a:srgbClr val="000000">
                      <a:alpha val="43137"/>
                    </a:srgbClr>
                  </a:outerShdw>
                </a:effectLst>
                <a:cs typeface="Times New Roman"/>
              </a:rPr>
              <a:t>Crosscutting Concepts </a:t>
            </a:r>
          </a:p>
        </p:txBody>
      </p:sp>
    </p:spTree>
    <p:extLst>
      <p:ext uri="{BB962C8B-B14F-4D97-AF65-F5344CB8AC3E}">
        <p14:creationId xmlns:p14="http://schemas.microsoft.com/office/powerpoint/2010/main" val="2715632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8C78BA-61BB-4C1E-B331-83E2FD1C332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pic>
        <p:nvPicPr>
          <p:cNvPr id="3" name="Picture 2">
            <a:extLst>
              <a:ext uri="{FF2B5EF4-FFF2-40B4-BE49-F238E27FC236}">
                <a16:creationId xmlns:a16="http://schemas.microsoft.com/office/drawing/2014/main" id="{F546217E-1E08-425C-A157-D9362F57B8CF}"/>
              </a:ext>
            </a:extLst>
          </p:cNvPr>
          <p:cNvPicPr>
            <a:picLocks noChangeAspect="1"/>
          </p:cNvPicPr>
          <p:nvPr/>
        </p:nvPicPr>
        <p:blipFill>
          <a:blip r:embed="rId2"/>
          <a:stretch>
            <a:fillRect/>
          </a:stretch>
        </p:blipFill>
        <p:spPr>
          <a:xfrm>
            <a:off x="1714500" y="881062"/>
            <a:ext cx="5715000" cy="5095875"/>
          </a:xfrm>
          <a:prstGeom prst="rect">
            <a:avLst/>
          </a:prstGeom>
        </p:spPr>
      </p:pic>
    </p:spTree>
    <p:extLst>
      <p:ext uri="{BB962C8B-B14F-4D97-AF65-F5344CB8AC3E}">
        <p14:creationId xmlns:p14="http://schemas.microsoft.com/office/powerpoint/2010/main" val="601336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E1CF5D-AE4A-4B4F-A20D-7E27F2729B2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
        <p:nvSpPr>
          <p:cNvPr id="4" name="TextBox 3">
            <a:extLst>
              <a:ext uri="{FF2B5EF4-FFF2-40B4-BE49-F238E27FC236}">
                <a16:creationId xmlns:a16="http://schemas.microsoft.com/office/drawing/2014/main" id="{3A3FDD78-780F-4D89-8F00-CC1B4BB829A5}"/>
              </a:ext>
            </a:extLst>
          </p:cNvPr>
          <p:cNvSpPr txBox="1"/>
          <p:nvPr/>
        </p:nvSpPr>
        <p:spPr>
          <a:xfrm>
            <a:off x="1301088" y="873606"/>
            <a:ext cx="7478973" cy="5262979"/>
          </a:xfrm>
          <a:prstGeom prst="rect">
            <a:avLst/>
          </a:prstGeom>
          <a:noFill/>
        </p:spPr>
        <p:txBody>
          <a:bodyPr wrap="square">
            <a:spAutoFit/>
          </a:bodyPr>
          <a:lstStyle/>
          <a:p>
            <a:pPr algn="l"/>
            <a:r>
              <a:rPr lang="en-US" sz="1600" b="1" i="0" dirty="0">
                <a:solidFill>
                  <a:srgbClr val="444444"/>
                </a:solidFill>
                <a:effectLst/>
                <a:latin typeface="Muli"/>
              </a:rPr>
              <a:t>1. Patterns</a:t>
            </a:r>
            <a:endParaRPr lang="en-US" sz="1600" b="0" i="0" dirty="0">
              <a:solidFill>
                <a:srgbClr val="444444"/>
              </a:solidFill>
              <a:effectLst/>
              <a:latin typeface="Muli"/>
            </a:endParaRPr>
          </a:p>
          <a:p>
            <a:pPr algn="l"/>
            <a:r>
              <a:rPr lang="en-US" sz="1600" b="0" i="0" dirty="0">
                <a:solidFill>
                  <a:srgbClr val="444444"/>
                </a:solidFill>
                <a:effectLst/>
                <a:latin typeface="Muli"/>
              </a:rPr>
              <a:t>Patterns appear again and again in nature and science—such as the symmetry of flowers, the lunar cycle, the seasons, and the structure of DNA. Being able to recognize patterns is important for many scientific tasks, like classification or analyzing and interpreting data. Students need to be able to not only recognize patterns, but also ask questions about why and how patterns occur. </a:t>
            </a:r>
          </a:p>
          <a:p>
            <a:pPr algn="l"/>
            <a:endParaRPr lang="en-US" sz="1600" b="0" i="0" dirty="0">
              <a:solidFill>
                <a:srgbClr val="444444"/>
              </a:solidFill>
              <a:effectLst/>
              <a:latin typeface="Muli"/>
            </a:endParaRPr>
          </a:p>
          <a:p>
            <a:pPr algn="l"/>
            <a:r>
              <a:rPr lang="en-US" sz="1600" b="1" i="0" dirty="0">
                <a:solidFill>
                  <a:srgbClr val="444444"/>
                </a:solidFill>
                <a:effectLst/>
                <a:latin typeface="Muli"/>
              </a:rPr>
              <a:t>2. Cause and effect: Mechanism and explanation</a:t>
            </a:r>
            <a:endParaRPr lang="en-US" sz="1600" b="0" i="0" dirty="0">
              <a:solidFill>
                <a:srgbClr val="444444"/>
              </a:solidFill>
              <a:effectLst/>
              <a:latin typeface="Muli"/>
            </a:endParaRPr>
          </a:p>
          <a:p>
            <a:pPr algn="l"/>
            <a:r>
              <a:rPr lang="en-US" sz="1600" b="0" i="0" dirty="0">
                <a:solidFill>
                  <a:srgbClr val="444444"/>
                </a:solidFill>
                <a:effectLst/>
                <a:latin typeface="Muli"/>
              </a:rPr>
              <a:t>Cause and effect can be seen as the next step after identifying patterns. This CCC involves discovering the underlying cause of phenomena, understanding connections and causation, and finding out why one event might lead to another. This concept will also help students when planning and carrying out investigations, or designing and testing solutions. </a:t>
            </a:r>
          </a:p>
          <a:p>
            <a:pPr algn="l"/>
            <a:endParaRPr lang="en-US" sz="1600" b="0" i="0" dirty="0">
              <a:solidFill>
                <a:srgbClr val="444444"/>
              </a:solidFill>
              <a:effectLst/>
              <a:latin typeface="Muli"/>
            </a:endParaRPr>
          </a:p>
          <a:p>
            <a:pPr algn="l"/>
            <a:r>
              <a:rPr lang="en-US" sz="1600" b="1" i="0" dirty="0">
                <a:solidFill>
                  <a:srgbClr val="444444"/>
                </a:solidFill>
                <a:effectLst/>
                <a:latin typeface="Muli"/>
              </a:rPr>
              <a:t>3. Scale, proportion, and quantity</a:t>
            </a:r>
            <a:endParaRPr lang="en-US" sz="1600" b="0" i="0" dirty="0">
              <a:solidFill>
                <a:srgbClr val="444444"/>
              </a:solidFill>
              <a:effectLst/>
              <a:latin typeface="Muli"/>
            </a:endParaRPr>
          </a:p>
          <a:p>
            <a:pPr algn="l"/>
            <a:r>
              <a:rPr lang="en-US" sz="1600" b="0" i="0" dirty="0">
                <a:solidFill>
                  <a:srgbClr val="444444"/>
                </a:solidFill>
                <a:effectLst/>
                <a:latin typeface="Muli"/>
              </a:rPr>
              <a:t>A big part of investigating phenomena involves comparing them using relative scales (e.g., bigger and smaller, faster and slower) and describing them using units of, for example, weight, time, temperature, and volume. Many of the phenomena students study are at a scale either too small or too large to observe, and models can be used to make sense of them—such as comparing the planets in our Solar System to fruits of different sizes. </a:t>
            </a:r>
          </a:p>
        </p:txBody>
      </p:sp>
      <p:pic>
        <p:nvPicPr>
          <p:cNvPr id="7" name="Picture 6">
            <a:extLst>
              <a:ext uri="{FF2B5EF4-FFF2-40B4-BE49-F238E27FC236}">
                <a16:creationId xmlns:a16="http://schemas.microsoft.com/office/drawing/2014/main" id="{7220EEB4-792B-4F63-BF1C-500D97773400}"/>
              </a:ext>
            </a:extLst>
          </p:cNvPr>
          <p:cNvPicPr>
            <a:picLocks noChangeAspect="1"/>
          </p:cNvPicPr>
          <p:nvPr/>
        </p:nvPicPr>
        <p:blipFill>
          <a:blip r:embed="rId2"/>
          <a:stretch>
            <a:fillRect/>
          </a:stretch>
        </p:blipFill>
        <p:spPr>
          <a:xfrm>
            <a:off x="186519" y="1150607"/>
            <a:ext cx="1002186" cy="1226742"/>
          </a:xfrm>
          <a:prstGeom prst="rect">
            <a:avLst/>
          </a:prstGeom>
        </p:spPr>
      </p:pic>
      <p:pic>
        <p:nvPicPr>
          <p:cNvPr id="8" name="Picture 7">
            <a:extLst>
              <a:ext uri="{FF2B5EF4-FFF2-40B4-BE49-F238E27FC236}">
                <a16:creationId xmlns:a16="http://schemas.microsoft.com/office/drawing/2014/main" id="{C568A1CE-0E80-4E89-8480-A98C7C7D9A07}"/>
              </a:ext>
            </a:extLst>
          </p:cNvPr>
          <p:cNvPicPr>
            <a:picLocks noChangeAspect="1"/>
          </p:cNvPicPr>
          <p:nvPr/>
        </p:nvPicPr>
        <p:blipFill>
          <a:blip r:embed="rId3"/>
          <a:stretch>
            <a:fillRect/>
          </a:stretch>
        </p:blipFill>
        <p:spPr>
          <a:xfrm>
            <a:off x="193844" y="2898443"/>
            <a:ext cx="1004956" cy="1227730"/>
          </a:xfrm>
          <a:prstGeom prst="rect">
            <a:avLst/>
          </a:prstGeom>
        </p:spPr>
      </p:pic>
      <p:pic>
        <p:nvPicPr>
          <p:cNvPr id="9" name="Picture 8">
            <a:extLst>
              <a:ext uri="{FF2B5EF4-FFF2-40B4-BE49-F238E27FC236}">
                <a16:creationId xmlns:a16="http://schemas.microsoft.com/office/drawing/2014/main" id="{1F39DF9A-E37E-4419-9DEB-A5029A577E5A}"/>
              </a:ext>
            </a:extLst>
          </p:cNvPr>
          <p:cNvPicPr>
            <a:picLocks noChangeAspect="1"/>
          </p:cNvPicPr>
          <p:nvPr/>
        </p:nvPicPr>
        <p:blipFill>
          <a:blip r:embed="rId4"/>
          <a:stretch>
            <a:fillRect/>
          </a:stretch>
        </p:blipFill>
        <p:spPr>
          <a:xfrm>
            <a:off x="221963" y="4545273"/>
            <a:ext cx="1008680" cy="1232279"/>
          </a:xfrm>
          <a:prstGeom prst="rect">
            <a:avLst/>
          </a:prstGeom>
        </p:spPr>
      </p:pic>
      <p:sp>
        <p:nvSpPr>
          <p:cNvPr id="10" name="TextBox 9">
            <a:extLst>
              <a:ext uri="{FF2B5EF4-FFF2-40B4-BE49-F238E27FC236}">
                <a16:creationId xmlns:a16="http://schemas.microsoft.com/office/drawing/2014/main" id="{6A4C5CF1-B3D5-46AF-86D7-948525B15A04}"/>
              </a:ext>
            </a:extLst>
          </p:cNvPr>
          <p:cNvSpPr txBox="1"/>
          <p:nvPr/>
        </p:nvSpPr>
        <p:spPr>
          <a:xfrm>
            <a:off x="1342029" y="172871"/>
            <a:ext cx="6244017" cy="523220"/>
          </a:xfrm>
          <a:prstGeom prst="rect">
            <a:avLst/>
          </a:prstGeom>
          <a:noFill/>
        </p:spPr>
        <p:txBody>
          <a:bodyPr wrap="none" rtlCol="0">
            <a:spAutoFit/>
          </a:bodyPr>
          <a:lstStyle/>
          <a:p>
            <a:r>
              <a:rPr lang="en-US" sz="2800" dirty="0"/>
              <a:t>Understanding Crosscutting Concepts</a:t>
            </a:r>
          </a:p>
        </p:txBody>
      </p:sp>
    </p:spTree>
    <p:extLst>
      <p:ext uri="{BB962C8B-B14F-4D97-AF65-F5344CB8AC3E}">
        <p14:creationId xmlns:p14="http://schemas.microsoft.com/office/powerpoint/2010/main" val="610337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DDD68D-C269-476F-991F-45BA6E4DA91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
        <p:nvSpPr>
          <p:cNvPr id="4" name="TextBox 3">
            <a:extLst>
              <a:ext uri="{FF2B5EF4-FFF2-40B4-BE49-F238E27FC236}">
                <a16:creationId xmlns:a16="http://schemas.microsoft.com/office/drawing/2014/main" id="{B29C2E1A-129C-4570-9822-FEA67895E118}"/>
              </a:ext>
            </a:extLst>
          </p:cNvPr>
          <p:cNvSpPr txBox="1"/>
          <p:nvPr/>
        </p:nvSpPr>
        <p:spPr>
          <a:xfrm>
            <a:off x="1128216" y="73351"/>
            <a:ext cx="7938447" cy="6217087"/>
          </a:xfrm>
          <a:prstGeom prst="rect">
            <a:avLst/>
          </a:prstGeom>
          <a:noFill/>
        </p:spPr>
        <p:txBody>
          <a:bodyPr wrap="square">
            <a:spAutoFit/>
          </a:bodyPr>
          <a:lstStyle/>
          <a:p>
            <a:pPr algn="l"/>
            <a:endParaRPr lang="en-US" b="0" i="0" dirty="0">
              <a:solidFill>
                <a:srgbClr val="444444"/>
              </a:solidFill>
              <a:effectLst/>
              <a:latin typeface="Muli"/>
            </a:endParaRPr>
          </a:p>
          <a:p>
            <a:pPr algn="l"/>
            <a:r>
              <a:rPr lang="en-US" sz="1600" b="1" i="0" dirty="0">
                <a:solidFill>
                  <a:srgbClr val="444444"/>
                </a:solidFill>
                <a:effectLst/>
                <a:latin typeface="Muli"/>
              </a:rPr>
              <a:t>4. Systems and system models</a:t>
            </a:r>
            <a:endParaRPr lang="en-US" sz="1600" b="0" i="0" dirty="0">
              <a:solidFill>
                <a:srgbClr val="444444"/>
              </a:solidFill>
              <a:effectLst/>
              <a:latin typeface="Muli"/>
            </a:endParaRPr>
          </a:p>
          <a:p>
            <a:pPr algn="l"/>
            <a:r>
              <a:rPr lang="en-US" sz="1600" b="0" i="0" dirty="0">
                <a:solidFill>
                  <a:srgbClr val="444444"/>
                </a:solidFill>
                <a:effectLst/>
                <a:latin typeface="Muli"/>
              </a:rPr>
              <a:t>To make the world easier to investigate, scientists often study smaller units of investigations, or “systems.” A system contains objects that are related and form a whole. It can be as large as a whole galaxy and as small as the human circulatory system. Or even smaller—a single molecule. System models are useful tools for studying how a system behaves in itself and how it interacts with other systems. </a:t>
            </a:r>
          </a:p>
          <a:p>
            <a:pPr algn="l"/>
            <a:endParaRPr lang="en-US" sz="1600" b="0" i="0" dirty="0">
              <a:solidFill>
                <a:srgbClr val="444444"/>
              </a:solidFill>
              <a:effectLst/>
              <a:latin typeface="Muli"/>
            </a:endParaRPr>
          </a:p>
          <a:p>
            <a:pPr algn="l"/>
            <a:r>
              <a:rPr lang="en-US" sz="1600" b="1" i="0" dirty="0">
                <a:solidFill>
                  <a:srgbClr val="444444"/>
                </a:solidFill>
                <a:effectLst/>
                <a:latin typeface="Muli"/>
              </a:rPr>
              <a:t>5. Energy and matter: Flows, cycles, and conservation</a:t>
            </a:r>
            <a:endParaRPr lang="en-US" sz="1600" b="0" i="0" dirty="0">
              <a:solidFill>
                <a:srgbClr val="444444"/>
              </a:solidFill>
              <a:effectLst/>
              <a:latin typeface="Muli"/>
            </a:endParaRPr>
          </a:p>
          <a:p>
            <a:pPr algn="l"/>
            <a:r>
              <a:rPr lang="en-US" sz="1600" b="0" i="0" dirty="0">
                <a:solidFill>
                  <a:srgbClr val="444444"/>
                </a:solidFill>
                <a:effectLst/>
                <a:latin typeface="Muli"/>
              </a:rPr>
              <a:t>Building on the previous concept, this one emphasizes that energy and matter flows in and out of any system—for example, the sunlight (energy) and water (matter) that a plant needs to grow, or the flow of water in the Earth’s atmosphere. Being able to observe and model these flows and cycles is important in many areas of science and engineering.</a:t>
            </a:r>
          </a:p>
          <a:p>
            <a:pPr algn="l"/>
            <a:endParaRPr lang="en-US" sz="1600" b="0" i="0" dirty="0">
              <a:solidFill>
                <a:srgbClr val="444444"/>
              </a:solidFill>
              <a:effectLst/>
              <a:latin typeface="Muli"/>
            </a:endParaRPr>
          </a:p>
          <a:p>
            <a:pPr algn="l"/>
            <a:r>
              <a:rPr lang="en-US" sz="1600" b="1" i="0" dirty="0">
                <a:solidFill>
                  <a:srgbClr val="444444"/>
                </a:solidFill>
                <a:effectLst/>
                <a:latin typeface="Muli"/>
              </a:rPr>
              <a:t>6. Structure and function</a:t>
            </a:r>
            <a:endParaRPr lang="en-US" sz="1600" b="0" i="0" dirty="0">
              <a:solidFill>
                <a:srgbClr val="444444"/>
              </a:solidFill>
              <a:effectLst/>
              <a:latin typeface="Muli"/>
            </a:endParaRPr>
          </a:p>
          <a:p>
            <a:pPr algn="l"/>
            <a:r>
              <a:rPr lang="en-US" sz="1600" b="0" i="0" dirty="0">
                <a:solidFill>
                  <a:srgbClr val="444444"/>
                </a:solidFill>
                <a:effectLst/>
                <a:latin typeface="Muli"/>
              </a:rPr>
              <a:t>This concept refers to the shapes, relationships, and properties of materials in natural and human-made systems. In engineering, for example, understanding the structure and function of different materials can help the engineer create a more effective and successful design.</a:t>
            </a:r>
          </a:p>
          <a:p>
            <a:pPr algn="l"/>
            <a:endParaRPr lang="en-US" sz="1600" b="0" i="0" dirty="0">
              <a:solidFill>
                <a:srgbClr val="444444"/>
              </a:solidFill>
              <a:effectLst/>
              <a:latin typeface="Muli"/>
            </a:endParaRPr>
          </a:p>
          <a:p>
            <a:pPr algn="l"/>
            <a:r>
              <a:rPr lang="en-US" sz="1600" b="1" i="0" dirty="0">
                <a:solidFill>
                  <a:srgbClr val="444444"/>
                </a:solidFill>
                <a:effectLst/>
                <a:latin typeface="Muli"/>
              </a:rPr>
              <a:t>7. Stability and change</a:t>
            </a:r>
            <a:endParaRPr lang="en-US" sz="1600" b="0" i="0" dirty="0">
              <a:solidFill>
                <a:srgbClr val="444444"/>
              </a:solidFill>
              <a:effectLst/>
              <a:latin typeface="Muli"/>
            </a:endParaRPr>
          </a:p>
          <a:p>
            <a:pPr algn="l"/>
            <a:r>
              <a:rPr lang="en-US" sz="1600" b="0" i="0" dirty="0">
                <a:solidFill>
                  <a:srgbClr val="444444"/>
                </a:solidFill>
                <a:effectLst/>
                <a:latin typeface="Muli"/>
              </a:rPr>
              <a:t>The final CCC has to do with understanding how change occurs in any system and how we can use technology to control change. It also focuses on understanding concepts like dynamic equilibrium, where the perceived stability of a system depends on constant change, e.g. the flow of water through a dam that is always at the same water level, as well as cyclical change, e.g. the Moon’s constant orbit around the Earth and how it affects, for example, tides. </a:t>
            </a:r>
          </a:p>
        </p:txBody>
      </p:sp>
      <p:pic>
        <p:nvPicPr>
          <p:cNvPr id="5" name="Picture 4">
            <a:extLst>
              <a:ext uri="{FF2B5EF4-FFF2-40B4-BE49-F238E27FC236}">
                <a16:creationId xmlns:a16="http://schemas.microsoft.com/office/drawing/2014/main" id="{22D10A2F-1CBB-4FA8-B5B7-08B3C0A67168}"/>
              </a:ext>
            </a:extLst>
          </p:cNvPr>
          <p:cNvPicPr>
            <a:picLocks noChangeAspect="1"/>
          </p:cNvPicPr>
          <p:nvPr/>
        </p:nvPicPr>
        <p:blipFill>
          <a:blip r:embed="rId2"/>
          <a:stretch>
            <a:fillRect/>
          </a:stretch>
        </p:blipFill>
        <p:spPr>
          <a:xfrm>
            <a:off x="133307" y="546480"/>
            <a:ext cx="908136" cy="1109447"/>
          </a:xfrm>
          <a:prstGeom prst="rect">
            <a:avLst/>
          </a:prstGeom>
        </p:spPr>
      </p:pic>
      <p:pic>
        <p:nvPicPr>
          <p:cNvPr id="6" name="Picture 5">
            <a:extLst>
              <a:ext uri="{FF2B5EF4-FFF2-40B4-BE49-F238E27FC236}">
                <a16:creationId xmlns:a16="http://schemas.microsoft.com/office/drawing/2014/main" id="{ED0A08D5-6885-470C-8D49-4C25301F6C94}"/>
              </a:ext>
            </a:extLst>
          </p:cNvPr>
          <p:cNvPicPr>
            <a:picLocks noChangeAspect="1"/>
          </p:cNvPicPr>
          <p:nvPr/>
        </p:nvPicPr>
        <p:blipFill>
          <a:blip r:embed="rId3"/>
          <a:stretch>
            <a:fillRect/>
          </a:stretch>
        </p:blipFill>
        <p:spPr>
          <a:xfrm>
            <a:off x="145576" y="2080378"/>
            <a:ext cx="841612" cy="1028175"/>
          </a:xfrm>
          <a:prstGeom prst="rect">
            <a:avLst/>
          </a:prstGeom>
        </p:spPr>
      </p:pic>
      <p:pic>
        <p:nvPicPr>
          <p:cNvPr id="7" name="Picture 6">
            <a:extLst>
              <a:ext uri="{FF2B5EF4-FFF2-40B4-BE49-F238E27FC236}">
                <a16:creationId xmlns:a16="http://schemas.microsoft.com/office/drawing/2014/main" id="{C414F8E8-3E28-4EA1-9973-021B3B25DD63}"/>
              </a:ext>
            </a:extLst>
          </p:cNvPr>
          <p:cNvPicPr>
            <a:picLocks noChangeAspect="1"/>
          </p:cNvPicPr>
          <p:nvPr/>
        </p:nvPicPr>
        <p:blipFill>
          <a:blip r:embed="rId4"/>
          <a:stretch>
            <a:fillRect/>
          </a:stretch>
        </p:blipFill>
        <p:spPr>
          <a:xfrm>
            <a:off x="161631" y="3558086"/>
            <a:ext cx="900691" cy="1100351"/>
          </a:xfrm>
          <a:prstGeom prst="rect">
            <a:avLst/>
          </a:prstGeom>
        </p:spPr>
      </p:pic>
      <p:pic>
        <p:nvPicPr>
          <p:cNvPr id="9" name="Picture 8">
            <a:extLst>
              <a:ext uri="{FF2B5EF4-FFF2-40B4-BE49-F238E27FC236}">
                <a16:creationId xmlns:a16="http://schemas.microsoft.com/office/drawing/2014/main" id="{1E761FA7-DBDF-433A-8D8F-1BE440B8D12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474" b="97767" l="3077" r="95385">
                        <a14:foregroundMark x1="6462" y1="11663" x2="24000" y2="17618"/>
                        <a14:foregroundMark x1="24000" y1="17618" x2="34462" y2="31017"/>
                        <a14:foregroundMark x1="34462" y1="31017" x2="68923" y2="38213"/>
                        <a14:foregroundMark x1="68923" y1="38213" x2="76923" y2="33747"/>
                        <a14:foregroundMark x1="11385" y1="8437" x2="32000" y2="6203"/>
                        <a14:foregroundMark x1="32000" y1="6203" x2="72923" y2="13151"/>
                        <a14:foregroundMark x1="72923" y1="13151" x2="85538" y2="18362"/>
                        <a14:foregroundMark x1="85538" y1="18362" x2="84923" y2="87841"/>
                        <a14:foregroundMark x1="84923" y1="87841" x2="68000" y2="94541"/>
                        <a14:foregroundMark x1="68000" y1="94541" x2="14462" y2="90323"/>
                        <a14:foregroundMark x1="14443" y1="90273" x2="9231" y2="76923"/>
                        <a14:foregroundMark x1="14462" y1="90323" x2="14699" y2="90930"/>
                        <a14:foregroundMark x1="9231" y1="76923" x2="12923" y2="8189"/>
                        <a14:foregroundMark x1="4000" y1="14640" x2="4000" y2="14640"/>
                        <a14:foregroundMark x1="4000" y1="14640" x2="3077" y2="33747"/>
                        <a14:foregroundMark x1="19765" y1="4963" x2="32923" y2="4218"/>
                        <a14:foregroundMark x1="15385" y1="5211" x2="19765" y2="4963"/>
                        <a14:foregroundMark x1="43385" y1="4715" x2="76615" y2="5707"/>
                        <a14:foregroundMark x1="80923" y1="4715" x2="91692" y2="16377"/>
                        <a14:foregroundMark x1="91692" y1="16377" x2="94154" y2="13151"/>
                        <a14:foregroundMark x1="84923" y1="5459" x2="92615" y2="19851"/>
                        <a14:foregroundMark x1="92615" y1="19851" x2="95077" y2="35732"/>
                        <a14:foregroundMark x1="95692" y1="39702" x2="95385" y2="66253"/>
                        <a14:foregroundMark x1="95385" y1="70720" x2="93538" y2="86849"/>
                        <a14:foregroundMark x1="93538" y1="86849" x2="81846" y2="94293"/>
                        <a14:foregroundMark x1="81846" y1="94293" x2="81538" y2="94293"/>
                        <a14:foregroundMark x1="92923" y1="92308" x2="92923" y2="92308"/>
                        <a14:foregroundMark x1="88923" y1="93797" x2="88923" y2="93797"/>
                        <a14:foregroundMark x1="80923" y1="95533" x2="80923" y2="95533"/>
                        <a14:foregroundMark x1="78769" y1="96278" x2="63692" y2="97022"/>
                        <a14:foregroundMark x1="59692" y1="97022" x2="40308" y2="97022"/>
                        <a14:foregroundMark x1="37231" y1="97767" x2="16308" y2="95533"/>
                        <a14:foregroundMark x1="12000" y1="94789" x2="12000" y2="94789"/>
                        <a14:foregroundMark x1="8000" y1="90571" x2="4615" y2="32754"/>
                        <a14:foregroundMark x1="3385" y1="51117" x2="3385" y2="51117"/>
                        <a14:foregroundMark x1="3077" y1="56079" x2="3077" y2="74938"/>
                        <a14:foregroundMark x1="55692" y1="55583" x2="55692" y2="55583"/>
                        <a14:foregroundMark x1="50769" y1="57816" x2="50769" y2="44417"/>
                        <a14:foregroundMark x1="68615" y1="47395" x2="77231" y2="35484"/>
                        <a14:foregroundMark x1="77231" y1="35484" x2="68000" y2="39950"/>
                        <a14:foregroundMark x1="66462" y1="29529" x2="66462" y2="29529"/>
                        <a14:foregroundMark x1="64308" y1="33995" x2="81538" y2="32754"/>
                        <a14:foregroundMark x1="81538" y1="32754" x2="75692" y2="42432"/>
                        <a14:foregroundMark x1="80923" y1="29777" x2="63692" y2="31762"/>
                        <a14:foregroundMark x1="63692" y1="31762" x2="62154" y2="33499"/>
                        <a14:foregroundMark x1="68308" y1="48883" x2="74462" y2="48139"/>
                        <a14:foregroundMark x1="48615" y1="49380" x2="38769" y2="59801"/>
                        <a14:foregroundMark x1="38769" y1="59801" x2="58462" y2="61538"/>
                        <a14:foregroundMark x1="58462" y1="61538" x2="47692" y2="54342"/>
                        <a14:foregroundMark x1="47692" y1="54342" x2="51077" y2="57816"/>
                        <a14:foregroundMark x1="29231" y1="71464" x2="29231" y2="71464"/>
                        <a14:foregroundMark x1="29231" y1="70968" x2="52308" y2="75434"/>
                        <a14:foregroundMark x1="52308" y1="75434" x2="75385" y2="74442"/>
                        <a14:foregroundMark x1="72615" y1="76675" x2="72615" y2="76675"/>
                        <a14:foregroundMark x1="71077" y1="76675" x2="71385" y2="70720"/>
                        <a14:foregroundMark x1="39385" y1="75434" x2="39385" y2="75434"/>
                        <a14:foregroundMark x1="37231" y1="75434" x2="41538" y2="75434"/>
                        <a14:foregroundMark x1="28000" y1="69231" x2="28000" y2="77667"/>
                        <a14:foregroundMark x1="15692" y1="86849" x2="35077" y2="83127"/>
                        <a14:foregroundMark x1="35077" y1="83127" x2="31692" y2="86352"/>
                        <a14:foregroundMark x1="43692" y1="86104" x2="78769" y2="84367"/>
                        <a14:foregroundMark x1="78769" y1="84367" x2="83385" y2="86104"/>
                        <a14:foregroundMark x1="42462" y1="85608" x2="42462" y2="85608"/>
                        <a14:foregroundMark x1="46462" y1="88337" x2="48000" y2="80645"/>
                        <a14:foregroundMark x1="45538" y1="81638" x2="40000" y2="86849"/>
                        <a14:foregroundMark x1="74154" y1="89826" x2="74154" y2="84864"/>
                        <a14:backgroundMark x1="6154" y1="4963" x2="6154" y2="4963"/>
                        <a14:backgroundMark x1="5538" y1="96774" x2="5538" y2="96774"/>
                        <a14:backgroundMark x1="1538" y1="92804" x2="2154" y2="94045"/>
                      </a14:backgroundRemoval>
                    </a14:imgEffect>
                  </a14:imgLayer>
                </a14:imgProps>
              </a:ext>
            </a:extLst>
          </a:blip>
          <a:stretch>
            <a:fillRect/>
          </a:stretch>
        </p:blipFill>
        <p:spPr>
          <a:xfrm>
            <a:off x="163774" y="4922292"/>
            <a:ext cx="904862" cy="1122030"/>
          </a:xfrm>
          <a:prstGeom prst="rect">
            <a:avLst/>
          </a:prstGeom>
        </p:spPr>
      </p:pic>
    </p:spTree>
    <p:extLst>
      <p:ext uri="{BB962C8B-B14F-4D97-AF65-F5344CB8AC3E}">
        <p14:creationId xmlns:p14="http://schemas.microsoft.com/office/powerpoint/2010/main" val="3916741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BADC84F-39E4-404E-94E9-145B272A38B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
        <p:nvSpPr>
          <p:cNvPr id="5" name="Rectangle 4" descr="Stack of machine gears focusing on one gear">
            <a:extLst>
              <a:ext uri="{FF2B5EF4-FFF2-40B4-BE49-F238E27FC236}">
                <a16:creationId xmlns:a16="http://schemas.microsoft.com/office/drawing/2014/main" id="{EFB7659E-F993-4CB2-BF8B-DE62E608E343}"/>
              </a:ext>
            </a:extLst>
          </p:cNvPr>
          <p:cNvSpPr/>
          <p:nvPr/>
        </p:nvSpPr>
        <p:spPr>
          <a:xfrm>
            <a:off x="0" y="0"/>
            <a:ext cx="9144000" cy="6330462"/>
          </a:xfrm>
          <a:prstGeom prst="rect">
            <a:avLst/>
          </a:prstGeom>
          <a: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idx="4294967295"/>
          </p:nvPr>
        </p:nvSpPr>
        <p:spPr>
          <a:xfrm>
            <a:off x="595134" y="2415301"/>
            <a:ext cx="3099111" cy="1143000"/>
          </a:xfrm>
        </p:spPr>
        <p:txBody>
          <a:bodyPr>
            <a:noAutofit/>
          </a:bodyPr>
          <a:lstStyle/>
          <a:p>
            <a:pPr algn="ctr"/>
            <a:r>
              <a:rPr lang="en-US" b="1" dirty="0">
                <a:solidFill>
                  <a:schemeClr val="bg1"/>
                </a:solidFill>
                <a:effectLst>
                  <a:outerShdw blurRad="38100" dist="38100" dir="2700000" algn="tl">
                    <a:srgbClr val="000000">
                      <a:alpha val="43137"/>
                    </a:srgbClr>
                  </a:outerShdw>
                </a:effectLst>
                <a:cs typeface="Times New Roman"/>
              </a:rPr>
              <a:t>Disciplinary Core Idea</a:t>
            </a:r>
          </a:p>
        </p:txBody>
      </p:sp>
      <p:sp>
        <p:nvSpPr>
          <p:cNvPr id="3" name="Content Placeholder 2"/>
          <p:cNvSpPr>
            <a:spLocks noGrp="1"/>
          </p:cNvSpPr>
          <p:nvPr>
            <p:ph idx="4294967295"/>
          </p:nvPr>
        </p:nvSpPr>
        <p:spPr>
          <a:xfrm>
            <a:off x="4074200" y="527538"/>
            <a:ext cx="4474666" cy="4343400"/>
          </a:xfrm>
        </p:spPr>
        <p:txBody>
          <a:bodyPr>
            <a:noAutofit/>
          </a:bodyPr>
          <a:lstStyle/>
          <a:p>
            <a:r>
              <a:rPr lang="en-US" sz="2800" b="1" dirty="0">
                <a:solidFill>
                  <a:schemeClr val="bg1"/>
                </a:solidFill>
                <a:effectLst>
                  <a:outerShdw blurRad="38100" dist="38100" dir="2700000" algn="tl">
                    <a:srgbClr val="000000">
                      <a:alpha val="43137"/>
                    </a:srgbClr>
                  </a:outerShdw>
                </a:effectLst>
                <a:latin typeface="+mj-lt"/>
                <a:cs typeface="Times New Roman"/>
              </a:rPr>
              <a:t>Disciplinary Core Ideas (DCIs) are the key ideas in science that have broad importance within or across multiple science or engineering disciplines.</a:t>
            </a:r>
          </a:p>
          <a:p>
            <a:r>
              <a:rPr lang="en-US" sz="2800" b="1" dirty="0">
                <a:solidFill>
                  <a:schemeClr val="bg1"/>
                </a:solidFill>
                <a:effectLst>
                  <a:outerShdw blurRad="38100" dist="38100" dir="2700000" algn="tl">
                    <a:srgbClr val="000000">
                      <a:alpha val="43137"/>
                    </a:srgbClr>
                  </a:outerShdw>
                </a:effectLst>
                <a:latin typeface="+mj-lt"/>
                <a:cs typeface="Times New Roman"/>
              </a:rPr>
              <a:t>These core ideas build on each other as students progress through grade levels and are grouped into the following four domains: Physical Science, Life Science, Earth and Space Science, and Engineering.</a:t>
            </a:r>
          </a:p>
        </p:txBody>
      </p:sp>
    </p:spTree>
    <p:extLst>
      <p:ext uri="{BB962C8B-B14F-4D97-AF65-F5344CB8AC3E}">
        <p14:creationId xmlns:p14="http://schemas.microsoft.com/office/powerpoint/2010/main" val="2057076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extLst>
              <p:ext uri="{D42A27DB-BD31-4B8C-83A1-F6EECF244321}">
                <p14:modId xmlns:p14="http://schemas.microsoft.com/office/powerpoint/2010/main" val="2379916473"/>
              </p:ext>
            </p:extLst>
          </p:nvPr>
        </p:nvGraphicFramePr>
        <p:xfrm>
          <a:off x="552394" y="937534"/>
          <a:ext cx="8039211" cy="5231657"/>
        </p:xfrm>
        <a:graphic>
          <a:graphicData uri="http://schemas.openxmlformats.org/drawingml/2006/table">
            <a:tbl>
              <a:tblPr firstRow="1" firstCol="1" bandRow="1"/>
              <a:tblGrid>
                <a:gridCol w="4092689">
                  <a:extLst>
                    <a:ext uri="{9D8B030D-6E8A-4147-A177-3AD203B41FA5}">
                      <a16:colId xmlns:a16="http://schemas.microsoft.com/office/drawing/2014/main" val="20000"/>
                    </a:ext>
                  </a:extLst>
                </a:gridCol>
                <a:gridCol w="3946522">
                  <a:extLst>
                    <a:ext uri="{9D8B030D-6E8A-4147-A177-3AD203B41FA5}">
                      <a16:colId xmlns:a16="http://schemas.microsoft.com/office/drawing/2014/main" val="20001"/>
                    </a:ext>
                  </a:extLst>
                </a:gridCol>
              </a:tblGrid>
              <a:tr h="2636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l">
                        <a:lnSpc>
                          <a:spcPct val="115000"/>
                        </a:lnSpc>
                        <a:spcBef>
                          <a:spcPts val="0"/>
                        </a:spcBef>
                        <a:spcAft>
                          <a:spcPts val="0"/>
                        </a:spcAft>
                        <a:tabLst>
                          <a:tab pos="1122045" algn="ctr"/>
                        </a:tabLst>
                      </a:pPr>
                      <a:r>
                        <a:rPr lang="en-US" sz="2400" b="1" dirty="0">
                          <a:solidFill>
                            <a:schemeClr val="bg1"/>
                          </a:solidFill>
                          <a:effectLst/>
                          <a:latin typeface="+mj-lt"/>
                        </a:rPr>
                        <a:t>Life Science</a:t>
                      </a:r>
                      <a:endParaRPr lang="en-US" sz="3200" b="1" dirty="0">
                        <a:solidFill>
                          <a:schemeClr val="bg1"/>
                        </a:solidFill>
                        <a:effectLst/>
                        <a:latin typeface="+mj-lt"/>
                        <a:ea typeface="Times New Roman"/>
                        <a:cs typeface="Times New Roman"/>
                      </a:endParaRPr>
                    </a:p>
                  </a:txBody>
                  <a:tcPr marL="43311" marR="43311"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lumMod val="75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chemeClr val="bg1"/>
                          </a:solidFill>
                          <a:effectLst/>
                          <a:latin typeface="+mj-lt"/>
                        </a:rPr>
                        <a:t>Physical Science</a:t>
                      </a:r>
                      <a:endParaRPr lang="en-US" sz="3200" b="1" dirty="0">
                        <a:solidFill>
                          <a:schemeClr val="bg1"/>
                        </a:solidFill>
                        <a:effectLst/>
                        <a:latin typeface="+mj-lt"/>
                        <a:ea typeface="Times New Roman"/>
                        <a:cs typeface="Times New Roman"/>
                      </a:endParaRPr>
                    </a:p>
                  </a:txBody>
                  <a:tcPr marL="43311" marR="43311"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376092"/>
                    </a:solidFill>
                  </a:tcPr>
                </a:tc>
                <a:extLst>
                  <a:ext uri="{0D108BD9-81ED-4DB2-BD59-A6C34878D82A}">
                    <a16:rowId xmlns:a16="http://schemas.microsoft.com/office/drawing/2014/main" val="10000"/>
                  </a:ext>
                </a:extLst>
              </a:tr>
              <a:tr h="2848951">
                <a:tc>
                  <a:txBody>
                    <a:bodyPr/>
                    <a:lstStyle/>
                    <a:p>
                      <a:pPr marL="573088" marR="0" indent="-573088" algn="l">
                        <a:lnSpc>
                          <a:spcPct val="115000"/>
                        </a:lnSpc>
                        <a:spcBef>
                          <a:spcPts val="0"/>
                        </a:spcBef>
                        <a:spcAft>
                          <a:spcPts val="0"/>
                        </a:spcAft>
                      </a:pPr>
                      <a:r>
                        <a:rPr lang="en-US" sz="1600" b="0" dirty="0">
                          <a:solidFill>
                            <a:schemeClr val="tx1"/>
                          </a:solidFill>
                          <a:effectLst/>
                          <a:latin typeface="+mj-lt"/>
                        </a:rPr>
                        <a:t>LS1:	From Molecules to Organisms:</a:t>
                      </a:r>
                      <a:r>
                        <a:rPr lang="en-US" sz="1600" b="0" baseline="0" dirty="0">
                          <a:solidFill>
                            <a:schemeClr val="tx1"/>
                          </a:solidFill>
                          <a:effectLst/>
                          <a:latin typeface="+mj-lt"/>
                        </a:rPr>
                        <a:t> </a:t>
                      </a:r>
                      <a:r>
                        <a:rPr lang="en-US" sz="1600" b="0" dirty="0">
                          <a:solidFill>
                            <a:schemeClr val="tx1"/>
                          </a:solidFill>
                          <a:effectLst/>
                          <a:latin typeface="+mj-lt"/>
                        </a:rPr>
                        <a:t>Structures and Processes</a:t>
                      </a:r>
                      <a:endParaRPr lang="en-US" sz="2400" b="0" dirty="0">
                        <a:solidFill>
                          <a:schemeClr val="tx1"/>
                        </a:solidFill>
                        <a:effectLst/>
                        <a:latin typeface="+mj-lt"/>
                      </a:endParaRPr>
                    </a:p>
                    <a:p>
                      <a:pPr marL="573088" marR="0" indent="-573088" algn="l">
                        <a:lnSpc>
                          <a:spcPct val="115000"/>
                        </a:lnSpc>
                        <a:spcBef>
                          <a:spcPts val="0"/>
                        </a:spcBef>
                        <a:spcAft>
                          <a:spcPts val="0"/>
                        </a:spcAft>
                      </a:pPr>
                      <a:endParaRPr lang="en-US" sz="1000" b="0" dirty="0">
                        <a:solidFill>
                          <a:schemeClr val="tx1"/>
                        </a:solidFill>
                        <a:effectLst/>
                        <a:latin typeface="+mj-lt"/>
                      </a:endParaRPr>
                    </a:p>
                    <a:p>
                      <a:pPr marL="573088" marR="0" indent="-573088" algn="l">
                        <a:lnSpc>
                          <a:spcPct val="115000"/>
                        </a:lnSpc>
                        <a:spcBef>
                          <a:spcPts val="0"/>
                        </a:spcBef>
                        <a:spcAft>
                          <a:spcPts val="0"/>
                        </a:spcAft>
                      </a:pPr>
                      <a:r>
                        <a:rPr lang="en-US" sz="1600" b="0" dirty="0">
                          <a:solidFill>
                            <a:schemeClr val="tx1"/>
                          </a:solidFill>
                          <a:effectLst/>
                          <a:latin typeface="+mj-lt"/>
                        </a:rPr>
                        <a:t>LS2: 	Ecosystems: Interactions, Energy, and Dynamics</a:t>
                      </a:r>
                      <a:endParaRPr lang="en-US" sz="2400" b="0" dirty="0">
                        <a:solidFill>
                          <a:schemeClr val="tx1"/>
                        </a:solidFill>
                        <a:effectLst/>
                        <a:latin typeface="+mj-lt"/>
                      </a:endParaRPr>
                    </a:p>
                    <a:p>
                      <a:pPr marL="573088" marR="0" indent="-573088" algn="l">
                        <a:lnSpc>
                          <a:spcPct val="115000"/>
                        </a:lnSpc>
                        <a:spcBef>
                          <a:spcPts val="0"/>
                        </a:spcBef>
                        <a:spcAft>
                          <a:spcPts val="0"/>
                        </a:spcAft>
                      </a:pPr>
                      <a:endParaRPr lang="en-US" sz="1000" b="0" dirty="0">
                        <a:solidFill>
                          <a:schemeClr val="tx1"/>
                        </a:solidFill>
                        <a:effectLst/>
                        <a:latin typeface="+mj-lt"/>
                      </a:endParaRPr>
                    </a:p>
                    <a:p>
                      <a:pPr marL="573088" marR="0" indent="-573088" algn="l">
                        <a:lnSpc>
                          <a:spcPct val="115000"/>
                        </a:lnSpc>
                        <a:spcBef>
                          <a:spcPts val="0"/>
                        </a:spcBef>
                        <a:spcAft>
                          <a:spcPts val="0"/>
                        </a:spcAft>
                      </a:pPr>
                      <a:r>
                        <a:rPr lang="en-US" sz="1600" b="0" dirty="0">
                          <a:solidFill>
                            <a:schemeClr val="tx1"/>
                          </a:solidFill>
                          <a:effectLst/>
                          <a:latin typeface="+mj-lt"/>
                        </a:rPr>
                        <a:t>LS3:	Heredity: Inheritance and Variation of Traits</a:t>
                      </a:r>
                      <a:endParaRPr lang="en-US" sz="2400" b="0" dirty="0">
                        <a:solidFill>
                          <a:schemeClr val="tx1"/>
                        </a:solidFill>
                        <a:effectLst/>
                        <a:latin typeface="+mj-lt"/>
                      </a:endParaRPr>
                    </a:p>
                    <a:p>
                      <a:pPr marL="573088" marR="0" indent="-573088" algn="l">
                        <a:lnSpc>
                          <a:spcPct val="115000"/>
                        </a:lnSpc>
                        <a:spcBef>
                          <a:spcPts val="0"/>
                        </a:spcBef>
                        <a:spcAft>
                          <a:spcPts val="0"/>
                        </a:spcAft>
                      </a:pPr>
                      <a:endParaRPr lang="en-US" sz="1000" b="0" dirty="0">
                        <a:solidFill>
                          <a:schemeClr val="tx1"/>
                        </a:solidFill>
                        <a:effectLst/>
                        <a:latin typeface="+mj-lt"/>
                      </a:endParaRPr>
                    </a:p>
                    <a:p>
                      <a:pPr marL="573088" marR="0" indent="-573088" algn="l">
                        <a:lnSpc>
                          <a:spcPct val="115000"/>
                        </a:lnSpc>
                        <a:spcBef>
                          <a:spcPts val="0"/>
                        </a:spcBef>
                        <a:spcAft>
                          <a:spcPts val="0"/>
                        </a:spcAft>
                      </a:pPr>
                      <a:r>
                        <a:rPr lang="en-US" sz="1600" b="0" dirty="0">
                          <a:solidFill>
                            <a:schemeClr val="tx1"/>
                          </a:solidFill>
                          <a:effectLst/>
                          <a:latin typeface="+mj-lt"/>
                        </a:rPr>
                        <a:t>LS4: 	Biological Evolution: Unity and Diversity</a:t>
                      </a:r>
                    </a:p>
                    <a:p>
                      <a:pPr marL="573088" marR="0" indent="-573088" algn="l">
                        <a:lnSpc>
                          <a:spcPct val="115000"/>
                        </a:lnSpc>
                        <a:spcBef>
                          <a:spcPts val="0"/>
                        </a:spcBef>
                        <a:spcAft>
                          <a:spcPts val="0"/>
                        </a:spcAft>
                      </a:pPr>
                      <a:endParaRPr lang="en-US" sz="400" b="0" dirty="0">
                        <a:solidFill>
                          <a:schemeClr val="tx1"/>
                        </a:solidFill>
                        <a:effectLst/>
                        <a:latin typeface="+mj-lt"/>
                      </a:endParaRPr>
                    </a:p>
                  </a:txBody>
                  <a:tcPr marL="66567" marR="66567"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p>
                      <a:pPr marL="461963" marR="0" indent="-461963" algn="l">
                        <a:lnSpc>
                          <a:spcPct val="115000"/>
                        </a:lnSpc>
                        <a:spcBef>
                          <a:spcPts val="0"/>
                        </a:spcBef>
                        <a:spcAft>
                          <a:spcPts val="0"/>
                        </a:spcAft>
                      </a:pPr>
                      <a:r>
                        <a:rPr lang="en-US" sz="1600" b="0" dirty="0">
                          <a:solidFill>
                            <a:schemeClr val="tx1"/>
                          </a:solidFill>
                          <a:effectLst/>
                          <a:latin typeface="+mj-lt"/>
                        </a:rPr>
                        <a:t>PS1: Matter and Its Interactions</a:t>
                      </a:r>
                      <a:endParaRPr lang="en-US" sz="2400" b="0" dirty="0">
                        <a:solidFill>
                          <a:schemeClr val="tx1"/>
                        </a:solidFill>
                        <a:effectLst/>
                        <a:latin typeface="+mj-lt"/>
                      </a:endParaRPr>
                    </a:p>
                    <a:p>
                      <a:pPr marL="461963" marR="0" indent="-461963" algn="l">
                        <a:lnSpc>
                          <a:spcPct val="115000"/>
                        </a:lnSpc>
                        <a:spcBef>
                          <a:spcPts val="0"/>
                        </a:spcBef>
                        <a:spcAft>
                          <a:spcPts val="0"/>
                        </a:spcAft>
                      </a:pPr>
                      <a:endParaRPr lang="en-US" sz="1000" b="0" dirty="0">
                        <a:solidFill>
                          <a:schemeClr val="tx1"/>
                        </a:solidFill>
                        <a:effectLst/>
                        <a:latin typeface="+mj-lt"/>
                      </a:endParaRPr>
                    </a:p>
                    <a:p>
                      <a:pPr marL="461963" marR="0" indent="-461963" algn="l">
                        <a:lnSpc>
                          <a:spcPct val="115000"/>
                        </a:lnSpc>
                        <a:spcBef>
                          <a:spcPts val="0"/>
                        </a:spcBef>
                        <a:spcAft>
                          <a:spcPts val="0"/>
                        </a:spcAft>
                      </a:pPr>
                      <a:r>
                        <a:rPr lang="en-US" sz="1600" b="0" dirty="0">
                          <a:solidFill>
                            <a:schemeClr val="tx1"/>
                          </a:solidFill>
                          <a:effectLst/>
                          <a:latin typeface="+mj-lt"/>
                        </a:rPr>
                        <a:t>PS2: Motion and Stability: Forces and Interactions</a:t>
                      </a:r>
                      <a:endParaRPr lang="en-US" sz="2400" b="0" dirty="0">
                        <a:solidFill>
                          <a:schemeClr val="tx1"/>
                        </a:solidFill>
                        <a:effectLst/>
                        <a:latin typeface="+mj-lt"/>
                      </a:endParaRPr>
                    </a:p>
                    <a:p>
                      <a:pPr marL="461963" marR="0" indent="-461963" algn="l">
                        <a:lnSpc>
                          <a:spcPct val="115000"/>
                        </a:lnSpc>
                        <a:spcBef>
                          <a:spcPts val="0"/>
                        </a:spcBef>
                        <a:spcAft>
                          <a:spcPts val="0"/>
                        </a:spcAft>
                      </a:pPr>
                      <a:endParaRPr lang="en-US" sz="1000" b="0" dirty="0">
                        <a:solidFill>
                          <a:schemeClr val="tx1"/>
                        </a:solidFill>
                        <a:effectLst/>
                        <a:latin typeface="+mj-lt"/>
                      </a:endParaRPr>
                    </a:p>
                    <a:p>
                      <a:pPr marL="461963" marR="0" indent="-461963" algn="l">
                        <a:lnSpc>
                          <a:spcPct val="115000"/>
                        </a:lnSpc>
                        <a:spcBef>
                          <a:spcPts val="0"/>
                        </a:spcBef>
                        <a:spcAft>
                          <a:spcPts val="0"/>
                        </a:spcAft>
                      </a:pPr>
                      <a:r>
                        <a:rPr lang="en-US" sz="1600" b="0" dirty="0">
                          <a:solidFill>
                            <a:schemeClr val="tx1"/>
                          </a:solidFill>
                          <a:effectLst/>
                          <a:latin typeface="+mj-lt"/>
                        </a:rPr>
                        <a:t>PS3: Energy</a:t>
                      </a:r>
                      <a:endParaRPr lang="en-US" sz="2400" b="0" dirty="0">
                        <a:solidFill>
                          <a:schemeClr val="tx1"/>
                        </a:solidFill>
                        <a:effectLst/>
                        <a:latin typeface="+mj-lt"/>
                      </a:endParaRPr>
                    </a:p>
                    <a:p>
                      <a:pPr marL="461963" marR="0" indent="-461963" algn="l">
                        <a:lnSpc>
                          <a:spcPct val="115000"/>
                        </a:lnSpc>
                        <a:spcBef>
                          <a:spcPts val="0"/>
                        </a:spcBef>
                        <a:spcAft>
                          <a:spcPts val="0"/>
                        </a:spcAft>
                      </a:pPr>
                      <a:endParaRPr lang="en-US" sz="1000" b="0" dirty="0">
                        <a:solidFill>
                          <a:schemeClr val="tx1"/>
                        </a:solidFill>
                        <a:effectLst/>
                        <a:latin typeface="+mj-lt"/>
                      </a:endParaRPr>
                    </a:p>
                    <a:p>
                      <a:pPr marL="461963" marR="0" indent="-461963" algn="l">
                        <a:lnSpc>
                          <a:spcPct val="115000"/>
                        </a:lnSpc>
                        <a:spcBef>
                          <a:spcPts val="0"/>
                        </a:spcBef>
                        <a:spcAft>
                          <a:spcPts val="0"/>
                        </a:spcAft>
                      </a:pPr>
                      <a:r>
                        <a:rPr lang="en-US" sz="1600" b="0" dirty="0">
                          <a:solidFill>
                            <a:schemeClr val="tx1"/>
                          </a:solidFill>
                          <a:effectLst/>
                          <a:latin typeface="+mj-lt"/>
                        </a:rPr>
                        <a:t>PS4: Waves and Their Applications in Technologies for Information Transfer</a:t>
                      </a:r>
                      <a:endParaRPr lang="en-US" sz="1600" dirty="0">
                        <a:latin typeface="+mj-lt"/>
                      </a:endParaRPr>
                    </a:p>
                  </a:txBody>
                  <a:tcPr marL="66567" marR="66567"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9CDE5"/>
                    </a:solidFill>
                  </a:tcPr>
                </a:tc>
                <a:extLst>
                  <a:ext uri="{0D108BD9-81ED-4DB2-BD59-A6C34878D82A}">
                    <a16:rowId xmlns:a16="http://schemas.microsoft.com/office/drawing/2014/main" val="10001"/>
                  </a:ext>
                </a:extLst>
              </a:tr>
              <a:tr h="48375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4400" rtl="0" eaLnBrk="1" fontAlgn="auto" latinLnBrk="0" hangingPunct="1">
                        <a:lnSpc>
                          <a:spcPct val="115000"/>
                        </a:lnSpc>
                        <a:spcBef>
                          <a:spcPts val="0"/>
                        </a:spcBef>
                        <a:spcAft>
                          <a:spcPts val="0"/>
                        </a:spcAft>
                        <a:buClrTx/>
                        <a:buSzTx/>
                        <a:buFontTx/>
                        <a:buNone/>
                        <a:tabLst>
                          <a:tab pos="1122045" algn="ctr"/>
                        </a:tabLst>
                        <a:defRPr/>
                      </a:pPr>
                      <a:r>
                        <a:rPr lang="en-US" sz="2400" b="1" dirty="0">
                          <a:solidFill>
                            <a:schemeClr val="bg1"/>
                          </a:solidFill>
                          <a:effectLst/>
                          <a:latin typeface="+mj-lt"/>
                        </a:rPr>
                        <a:t>Earth &amp; Space Science</a:t>
                      </a:r>
                      <a:endParaRPr lang="en-US" sz="3200" b="1" dirty="0">
                        <a:solidFill>
                          <a:schemeClr val="bg1"/>
                        </a:solidFill>
                        <a:effectLst/>
                        <a:latin typeface="+mj-lt"/>
                        <a:ea typeface="Times New Roman"/>
                        <a:cs typeface="Times New Roman"/>
                      </a:endParaRPr>
                    </a:p>
                  </a:txBody>
                  <a:tcPr marL="43311" marR="43311"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46C0A"/>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l">
                        <a:lnSpc>
                          <a:spcPct val="115000"/>
                        </a:lnSpc>
                        <a:spcBef>
                          <a:spcPts val="0"/>
                        </a:spcBef>
                        <a:spcAft>
                          <a:spcPts val="0"/>
                        </a:spcAft>
                      </a:pPr>
                      <a:r>
                        <a:rPr lang="en-US" sz="2400" b="1" dirty="0">
                          <a:solidFill>
                            <a:schemeClr val="bg1"/>
                          </a:solidFill>
                          <a:effectLst/>
                          <a:latin typeface="+mj-lt"/>
                        </a:rPr>
                        <a:t>Engineering &amp; Technology</a:t>
                      </a:r>
                      <a:endParaRPr lang="en-US" sz="3200" b="1" dirty="0">
                        <a:solidFill>
                          <a:schemeClr val="bg1"/>
                        </a:solidFill>
                        <a:effectLst/>
                        <a:latin typeface="+mj-lt"/>
                        <a:ea typeface="Times New Roman"/>
                        <a:cs typeface="Times New Roman"/>
                      </a:endParaRPr>
                    </a:p>
                  </a:txBody>
                  <a:tcPr marL="43311" marR="43311"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604A7B"/>
                    </a:solidFill>
                  </a:tcPr>
                </a:tc>
                <a:extLst>
                  <a:ext uri="{0D108BD9-81ED-4DB2-BD59-A6C34878D82A}">
                    <a16:rowId xmlns:a16="http://schemas.microsoft.com/office/drawing/2014/main" val="10002"/>
                  </a:ext>
                </a:extLst>
              </a:tr>
              <a:tr h="1503027">
                <a:tc>
                  <a:txBody>
                    <a:bodyPr/>
                    <a:lstStyle/>
                    <a:p>
                      <a:pPr marL="388620" marR="0" indent="-388620" algn="l">
                        <a:lnSpc>
                          <a:spcPct val="115000"/>
                        </a:lnSpc>
                        <a:spcBef>
                          <a:spcPts val="0"/>
                        </a:spcBef>
                        <a:spcAft>
                          <a:spcPts val="0"/>
                        </a:spcAft>
                      </a:pPr>
                      <a:r>
                        <a:rPr lang="en-US" sz="1600" b="0" dirty="0">
                          <a:solidFill>
                            <a:schemeClr val="tx1"/>
                          </a:solidFill>
                          <a:effectLst/>
                          <a:latin typeface="+mj-lt"/>
                        </a:rPr>
                        <a:t>ESS1: Earth’s Place in the Universe</a:t>
                      </a:r>
                      <a:endParaRPr lang="en-US" sz="2400" b="0" dirty="0">
                        <a:solidFill>
                          <a:schemeClr val="tx1"/>
                        </a:solidFill>
                        <a:effectLst/>
                        <a:latin typeface="+mj-lt"/>
                      </a:endParaRPr>
                    </a:p>
                    <a:p>
                      <a:pPr marL="388620" marR="0" indent="-388620" algn="l">
                        <a:lnSpc>
                          <a:spcPct val="115000"/>
                        </a:lnSpc>
                        <a:spcBef>
                          <a:spcPts val="0"/>
                        </a:spcBef>
                        <a:spcAft>
                          <a:spcPts val="0"/>
                        </a:spcAft>
                      </a:pPr>
                      <a:endParaRPr lang="en-US" sz="1000" b="0" dirty="0">
                        <a:solidFill>
                          <a:schemeClr val="tx1"/>
                        </a:solidFill>
                        <a:effectLst/>
                        <a:latin typeface="+mj-lt"/>
                      </a:endParaRPr>
                    </a:p>
                    <a:p>
                      <a:pPr marL="388620" marR="0" indent="-388620" algn="l">
                        <a:lnSpc>
                          <a:spcPct val="115000"/>
                        </a:lnSpc>
                        <a:spcBef>
                          <a:spcPts val="0"/>
                        </a:spcBef>
                        <a:spcAft>
                          <a:spcPts val="0"/>
                        </a:spcAft>
                      </a:pPr>
                      <a:r>
                        <a:rPr lang="en-US" sz="1600" b="0" dirty="0">
                          <a:solidFill>
                            <a:schemeClr val="tx1"/>
                          </a:solidFill>
                          <a:effectLst/>
                          <a:latin typeface="+mj-lt"/>
                        </a:rPr>
                        <a:t>ESS2: Earth’s Systems</a:t>
                      </a:r>
                      <a:endParaRPr lang="en-US" sz="2400" b="0" dirty="0">
                        <a:solidFill>
                          <a:schemeClr val="tx1"/>
                        </a:solidFill>
                        <a:effectLst/>
                        <a:latin typeface="+mj-lt"/>
                      </a:endParaRPr>
                    </a:p>
                    <a:p>
                      <a:pPr marL="388620" marR="0" indent="-388620" algn="l">
                        <a:lnSpc>
                          <a:spcPct val="115000"/>
                        </a:lnSpc>
                        <a:spcBef>
                          <a:spcPts val="0"/>
                        </a:spcBef>
                        <a:spcAft>
                          <a:spcPts val="0"/>
                        </a:spcAft>
                      </a:pPr>
                      <a:endParaRPr lang="en-US" sz="1000" b="0" dirty="0">
                        <a:solidFill>
                          <a:schemeClr val="tx1"/>
                        </a:solidFill>
                        <a:effectLst/>
                        <a:latin typeface="+mj-lt"/>
                      </a:endParaRPr>
                    </a:p>
                    <a:p>
                      <a:pPr marL="388620" marR="0" indent="-388620" algn="l">
                        <a:lnSpc>
                          <a:spcPct val="115000"/>
                        </a:lnSpc>
                        <a:spcBef>
                          <a:spcPts val="0"/>
                        </a:spcBef>
                        <a:spcAft>
                          <a:spcPts val="0"/>
                        </a:spcAft>
                      </a:pPr>
                      <a:r>
                        <a:rPr lang="en-US" sz="1600" b="0" dirty="0">
                          <a:solidFill>
                            <a:schemeClr val="tx1"/>
                          </a:solidFill>
                          <a:effectLst/>
                          <a:latin typeface="+mj-lt"/>
                        </a:rPr>
                        <a:t>ESS3: Earth and Human Activity</a:t>
                      </a:r>
                      <a:endParaRPr lang="en-US" sz="2400" b="0" dirty="0">
                        <a:solidFill>
                          <a:schemeClr val="tx1"/>
                        </a:solidFill>
                        <a:effectLst/>
                        <a:latin typeface="+mj-lt"/>
                      </a:endParaRPr>
                    </a:p>
                  </a:txBody>
                  <a:tcPr marL="66567" marR="66567"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CD5B5"/>
                    </a:solidFill>
                  </a:tcPr>
                </a:tc>
                <a:tc>
                  <a:txBody>
                    <a:bodyPr/>
                    <a:lstStyle/>
                    <a:p>
                      <a:pPr marL="573088" marR="0" indent="-573088" algn="l">
                        <a:lnSpc>
                          <a:spcPct val="115000"/>
                        </a:lnSpc>
                        <a:spcBef>
                          <a:spcPts val="0"/>
                        </a:spcBef>
                        <a:spcAft>
                          <a:spcPts val="0"/>
                        </a:spcAft>
                      </a:pPr>
                      <a:r>
                        <a:rPr lang="en-US" sz="1600" dirty="0">
                          <a:solidFill>
                            <a:schemeClr val="tx1"/>
                          </a:solidFill>
                          <a:effectLst/>
                          <a:latin typeface="+mj-lt"/>
                        </a:rPr>
                        <a:t>ETS1: Engineering Design</a:t>
                      </a:r>
                      <a:endParaRPr lang="en-US" sz="2400" dirty="0">
                        <a:solidFill>
                          <a:schemeClr val="tx1"/>
                        </a:solidFill>
                        <a:effectLst/>
                        <a:latin typeface="+mj-lt"/>
                      </a:endParaRPr>
                    </a:p>
                    <a:p>
                      <a:pPr marL="573088" marR="0" indent="-573088" algn="l">
                        <a:lnSpc>
                          <a:spcPct val="115000"/>
                        </a:lnSpc>
                        <a:spcBef>
                          <a:spcPts val="0"/>
                        </a:spcBef>
                        <a:spcAft>
                          <a:spcPts val="0"/>
                        </a:spcAft>
                      </a:pPr>
                      <a:endParaRPr lang="en-US" sz="1000" dirty="0">
                        <a:solidFill>
                          <a:schemeClr val="tx1"/>
                        </a:solidFill>
                        <a:effectLst/>
                        <a:latin typeface="+mj-lt"/>
                      </a:endParaRPr>
                    </a:p>
                    <a:p>
                      <a:pPr marL="573088" marR="0" indent="-573088" algn="l">
                        <a:lnSpc>
                          <a:spcPct val="115000"/>
                        </a:lnSpc>
                        <a:spcBef>
                          <a:spcPts val="0"/>
                        </a:spcBef>
                        <a:spcAft>
                          <a:spcPts val="0"/>
                        </a:spcAft>
                      </a:pPr>
                      <a:r>
                        <a:rPr lang="en-US" sz="1600" dirty="0">
                          <a:solidFill>
                            <a:schemeClr val="tx1"/>
                          </a:solidFill>
                          <a:effectLst/>
                          <a:latin typeface="+mj-lt"/>
                        </a:rPr>
                        <a:t>ETS2: Links Among Engineering, Technology, Science, and Society</a:t>
                      </a:r>
                      <a:endParaRPr lang="en-US" sz="2400" dirty="0">
                        <a:solidFill>
                          <a:schemeClr val="tx1"/>
                        </a:solidFill>
                        <a:effectLst/>
                        <a:latin typeface="+mj-lt"/>
                      </a:endParaRPr>
                    </a:p>
                  </a:txBody>
                  <a:tcPr marL="66567" marR="66567"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CC1DA"/>
                    </a:solidFill>
                  </a:tcPr>
                </a:tc>
                <a:extLst>
                  <a:ext uri="{0D108BD9-81ED-4DB2-BD59-A6C34878D82A}">
                    <a16:rowId xmlns:a16="http://schemas.microsoft.com/office/drawing/2014/main" val="10003"/>
                  </a:ext>
                </a:extLst>
              </a:tr>
            </a:tbl>
          </a:graphicData>
        </a:graphic>
      </p:graphicFrame>
      <p:sp>
        <p:nvSpPr>
          <p:cNvPr id="6" name="Title 1"/>
          <p:cNvSpPr txBox="1">
            <a:spLocks/>
          </p:cNvSpPr>
          <p:nvPr/>
        </p:nvSpPr>
        <p:spPr>
          <a:xfrm>
            <a:off x="1275469" y="33089"/>
            <a:ext cx="7010401" cy="715962"/>
          </a:xfrm>
          <a:prstGeom prst="rect">
            <a:avLst/>
          </a:prstGeom>
        </p:spPr>
        <p:txBody>
          <a:bodyPr anchor="ctr">
            <a:noAutofit/>
          </a:bodyPr>
          <a:lstStyle>
            <a:lvl1pPr algn="l" defTabSz="914400" rtl="0" eaLnBrk="1" latinLnBrk="0" hangingPunct="1">
              <a:spcBef>
                <a:spcPct val="0"/>
              </a:spcBef>
              <a:buNone/>
              <a:defRPr sz="3600" kern="1200">
                <a:solidFill>
                  <a:srgbClr val="0071B5"/>
                </a:solidFill>
                <a:latin typeface="+mj-lt"/>
                <a:ea typeface="+mj-ea"/>
                <a:cs typeface="+mj-cs"/>
              </a:defRPr>
            </a:lvl1pPr>
          </a:lstStyle>
          <a:p>
            <a:r>
              <a:rPr lang="en-US" sz="4000" b="1" dirty="0">
                <a:solidFill>
                  <a:schemeClr val="tx1">
                    <a:lumMod val="75000"/>
                    <a:lumOff val="25000"/>
                  </a:schemeClr>
                </a:solidFill>
                <a:cs typeface="Times New Roman"/>
              </a:rPr>
              <a:t>Disciplinary Core Ideas (DCI’s)</a:t>
            </a:r>
          </a:p>
        </p:txBody>
      </p:sp>
      <p:sp>
        <p:nvSpPr>
          <p:cNvPr id="2" name="Slide Number Placeholder 1">
            <a:extLst>
              <a:ext uri="{FF2B5EF4-FFF2-40B4-BE49-F238E27FC236}">
                <a16:creationId xmlns:a16="http://schemas.microsoft.com/office/drawing/2014/main" id="{ED7FECEB-FA40-3446-BFF0-084C6E70885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Tree>
    <p:extLst>
      <p:ext uri="{BB962C8B-B14F-4D97-AF65-F5344CB8AC3E}">
        <p14:creationId xmlns:p14="http://schemas.microsoft.com/office/powerpoint/2010/main" val="44072329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990" y="33089"/>
            <a:ext cx="8385181" cy="895379"/>
          </a:xfrm>
        </p:spPr>
        <p:txBody>
          <a:bodyPr/>
          <a:lstStyle/>
          <a:p>
            <a:pPr algn="ctr">
              <a:defRPr/>
            </a:pPr>
            <a:r>
              <a:rPr lang="en-US" b="1" dirty="0">
                <a:ea typeface="+mj-ea"/>
                <a:cs typeface="Times New Roman"/>
              </a:rPr>
              <a:t>Life Science - Elementary </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3232949966"/>
              </p:ext>
            </p:extLst>
          </p:nvPr>
        </p:nvGraphicFramePr>
        <p:xfrm>
          <a:off x="228600" y="126449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0540C96E-2465-E246-9D43-C05BC601CCD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Tree>
    <p:extLst>
      <p:ext uri="{BB962C8B-B14F-4D97-AF65-F5344CB8AC3E}">
        <p14:creationId xmlns:p14="http://schemas.microsoft.com/office/powerpoint/2010/main" val="1485656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6171"/>
            <a:ext cx="8229600" cy="803529"/>
          </a:xfrm>
        </p:spPr>
        <p:txBody>
          <a:bodyPr/>
          <a:lstStyle/>
          <a:p>
            <a:pPr algn="ctr">
              <a:defRPr/>
            </a:pPr>
            <a:r>
              <a:rPr lang="en-US" b="1" dirty="0">
                <a:ea typeface="+mj-ea"/>
                <a:cs typeface="Times New Roman"/>
              </a:rPr>
              <a:t>Life Science – Middle </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1897672717"/>
              </p:ext>
            </p:extLst>
          </p:nvPr>
        </p:nvGraphicFramePr>
        <p:xfrm>
          <a:off x="599635" y="1395290"/>
          <a:ext cx="7944729"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21EA463B-B1C1-4549-B3BC-EB7BBD27E36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2345031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089"/>
            <a:ext cx="8229600" cy="1143000"/>
          </a:xfrm>
        </p:spPr>
        <p:txBody>
          <a:bodyPr>
            <a:normAutofit/>
          </a:bodyPr>
          <a:lstStyle/>
          <a:p>
            <a:pPr algn="ctr">
              <a:defRPr/>
            </a:pPr>
            <a:r>
              <a:rPr lang="en-US" b="1" dirty="0">
                <a:ea typeface="+mj-ea"/>
                <a:cs typeface="Times New Roman"/>
              </a:rPr>
              <a:t>Life Science – High School</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2711023829"/>
              </p:ext>
            </p:extLst>
          </p:nvPr>
        </p:nvGraphicFramePr>
        <p:xfrm>
          <a:off x="457200" y="1420979"/>
          <a:ext cx="8053754"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AC2E1A4D-5BC5-3544-84C2-AD878D4A3E0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2808607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540" y="223161"/>
            <a:ext cx="8432919" cy="878937"/>
          </a:xfrm>
        </p:spPr>
        <p:txBody>
          <a:bodyPr/>
          <a:lstStyle/>
          <a:p>
            <a:pPr algn="ctr">
              <a:defRPr/>
            </a:pPr>
            <a:r>
              <a:rPr lang="en-US" b="1" dirty="0">
                <a:ea typeface="+mj-ea"/>
                <a:cs typeface="Times New Roman"/>
              </a:rPr>
              <a:t>Physical Science – Elementary </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250416013"/>
              </p:ext>
            </p:extLst>
          </p:nvPr>
        </p:nvGraphicFramePr>
        <p:xfrm>
          <a:off x="678765" y="1393408"/>
          <a:ext cx="7730597"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85459CB7-9019-EC43-8039-EDCDE7E7AFC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Tree>
    <p:extLst>
      <p:ext uri="{BB962C8B-B14F-4D97-AF65-F5344CB8AC3E}">
        <p14:creationId xmlns:p14="http://schemas.microsoft.com/office/powerpoint/2010/main" val="133710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089"/>
            <a:ext cx="8229600" cy="1143000"/>
          </a:xfrm>
        </p:spPr>
        <p:txBody>
          <a:bodyPr/>
          <a:lstStyle/>
          <a:p>
            <a:pPr algn="ctr">
              <a:defRPr/>
            </a:pPr>
            <a:r>
              <a:rPr lang="en-US" b="1" dirty="0">
                <a:ea typeface="+mj-ea"/>
                <a:cs typeface="Times New Roman"/>
              </a:rPr>
              <a:t>Physical Science – Middle </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557761325"/>
              </p:ext>
            </p:extLst>
          </p:nvPr>
        </p:nvGraphicFramePr>
        <p:xfrm>
          <a:off x="595918" y="1387033"/>
          <a:ext cx="7952163"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D63E3838-88B4-8F48-BC64-95BF91400EE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spTree>
    <p:extLst>
      <p:ext uri="{BB962C8B-B14F-4D97-AF65-F5344CB8AC3E}">
        <p14:creationId xmlns:p14="http://schemas.microsoft.com/office/powerpoint/2010/main" val="1831566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0"/>
            <a:ext cx="8229600" cy="1143000"/>
          </a:xfrm>
        </p:spPr>
        <p:txBody>
          <a:bodyPr>
            <a:normAutofit/>
          </a:bodyPr>
          <a:lstStyle/>
          <a:p>
            <a:pPr algn="ctr">
              <a:defRPr/>
            </a:pPr>
            <a:r>
              <a:rPr lang="en-US" b="1" dirty="0">
                <a:ea typeface="+mj-ea"/>
                <a:cs typeface="Times New Roman"/>
              </a:rPr>
              <a:t>Physical Science – High School</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1042240271"/>
              </p:ext>
            </p:extLst>
          </p:nvPr>
        </p:nvGraphicFramePr>
        <p:xfrm>
          <a:off x="634490" y="1443590"/>
          <a:ext cx="7825363"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52F98B7-DE5A-C543-B760-1E7F70E5AFE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spTree>
    <p:extLst>
      <p:ext uri="{BB962C8B-B14F-4D97-AF65-F5344CB8AC3E}">
        <p14:creationId xmlns:p14="http://schemas.microsoft.com/office/powerpoint/2010/main" val="1180161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294"/>
            <a:ext cx="8229600" cy="936436"/>
          </a:xfrm>
        </p:spPr>
        <p:txBody>
          <a:bodyPr>
            <a:normAutofit/>
          </a:bodyPr>
          <a:lstStyle/>
          <a:p>
            <a:pPr algn="ctr">
              <a:defRPr/>
            </a:pPr>
            <a:r>
              <a:rPr lang="en-US" b="1" dirty="0">
                <a:ea typeface="+mj-ea"/>
                <a:cs typeface="Times New Roman"/>
              </a:rPr>
              <a:t>Earth &amp; Space Science Elementary </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2800449655"/>
              </p:ext>
            </p:extLst>
          </p:nvPr>
        </p:nvGraphicFramePr>
        <p:xfrm>
          <a:off x="457200" y="1393308"/>
          <a:ext cx="8110025"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08D806C3-8578-DF41-BBF1-1434B3B8231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Tree>
    <p:extLst>
      <p:ext uri="{BB962C8B-B14F-4D97-AF65-F5344CB8AC3E}">
        <p14:creationId xmlns:p14="http://schemas.microsoft.com/office/powerpoint/2010/main" val="558396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225" y="7898"/>
            <a:ext cx="8229600" cy="1143000"/>
          </a:xfrm>
        </p:spPr>
        <p:txBody>
          <a:bodyPr>
            <a:normAutofit/>
          </a:bodyPr>
          <a:lstStyle/>
          <a:p>
            <a:pPr algn="ctr">
              <a:defRPr/>
            </a:pPr>
            <a:r>
              <a:rPr lang="en-US" b="1" dirty="0">
                <a:ea typeface="+mj-ea"/>
                <a:cs typeface="Times New Roman"/>
              </a:rPr>
              <a:t>Earth &amp; Space Science – Middle </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3332253641"/>
              </p:ext>
            </p:extLst>
          </p:nvPr>
        </p:nvGraphicFramePr>
        <p:xfrm>
          <a:off x="748714" y="1373549"/>
          <a:ext cx="7660649"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D1E0ED02-030C-4749-B2A4-61F683A5F05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spTree>
    <p:extLst>
      <p:ext uri="{BB962C8B-B14F-4D97-AF65-F5344CB8AC3E}">
        <p14:creationId xmlns:p14="http://schemas.microsoft.com/office/powerpoint/2010/main" val="2448697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577" y="95624"/>
            <a:ext cx="8837751" cy="1143000"/>
          </a:xfrm>
        </p:spPr>
        <p:txBody>
          <a:bodyPr>
            <a:noAutofit/>
          </a:bodyPr>
          <a:lstStyle/>
          <a:p>
            <a:pPr algn="ctr">
              <a:defRPr/>
            </a:pPr>
            <a:r>
              <a:rPr lang="en-US" b="1" dirty="0">
                <a:ea typeface="+mj-ea"/>
                <a:cs typeface="Times New Roman"/>
              </a:rPr>
              <a:t>Earth &amp; Space Science – High School</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3010949284"/>
              </p:ext>
            </p:extLst>
          </p:nvPr>
        </p:nvGraphicFramePr>
        <p:xfrm>
          <a:off x="763572" y="1412682"/>
          <a:ext cx="7645791" cy="4999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7540B35A-D7DB-DC45-858C-8A81F4D7253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spTree>
    <p:extLst>
      <p:ext uri="{BB962C8B-B14F-4D97-AF65-F5344CB8AC3E}">
        <p14:creationId xmlns:p14="http://schemas.microsoft.com/office/powerpoint/2010/main" val="3440073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79667" y="3244334"/>
            <a:ext cx="184666" cy="369332"/>
          </a:xfrm>
          <a:prstGeom prst="rect">
            <a:avLst/>
          </a:prstGeom>
        </p:spPr>
        <p:txBody>
          <a:bodyPr wrap="none">
            <a:spAutoFit/>
          </a:bodyPr>
          <a:lstStyle/>
          <a:p>
            <a:r>
              <a:rPr lang="en-US"/>
              <a:t> </a:t>
            </a:r>
            <a:endParaRPr lang="en-US" dirty="0"/>
          </a:p>
        </p:txBody>
      </p:sp>
      <p:sp>
        <p:nvSpPr>
          <p:cNvPr id="5" name="Rectangle 4"/>
          <p:cNvSpPr/>
          <p:nvPr/>
        </p:nvSpPr>
        <p:spPr>
          <a:xfrm>
            <a:off x="4479667" y="3244334"/>
            <a:ext cx="184666" cy="369332"/>
          </a:xfrm>
          <a:prstGeom prst="rect">
            <a:avLst/>
          </a:prstGeom>
        </p:spPr>
        <p:txBody>
          <a:bodyPr wrap="none">
            <a:spAutoFit/>
          </a:bodyPr>
          <a:lstStyle/>
          <a:p>
            <a:r>
              <a:rPr lang="en-US"/>
              <a:t> </a:t>
            </a:r>
            <a:endParaRPr lang="en-US" dirty="0"/>
          </a:p>
        </p:txBody>
      </p:sp>
      <p:sp>
        <p:nvSpPr>
          <p:cNvPr id="2" name="Slide Number Placeholder 1">
            <a:extLst>
              <a:ext uri="{FF2B5EF4-FFF2-40B4-BE49-F238E27FC236}">
                <a16:creationId xmlns:a16="http://schemas.microsoft.com/office/drawing/2014/main" id="{2AC48C69-EA61-C242-9926-63B77E1380E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28</a:t>
            </a:fld>
            <a:endParaRPr lang="en-US"/>
          </a:p>
        </p:txBody>
      </p:sp>
      <p:sp>
        <p:nvSpPr>
          <p:cNvPr id="3" name="Rectangle 2">
            <a:extLst>
              <a:ext uri="{FF2B5EF4-FFF2-40B4-BE49-F238E27FC236}">
                <a16:creationId xmlns:a16="http://schemas.microsoft.com/office/drawing/2014/main" id="{49033582-100E-4A10-971F-8953FE868B39}"/>
              </a:ext>
            </a:extLst>
          </p:cNvPr>
          <p:cNvSpPr/>
          <p:nvPr/>
        </p:nvSpPr>
        <p:spPr>
          <a:xfrm>
            <a:off x="0" y="0"/>
            <a:ext cx="9144000" cy="634452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p:nvSpPr>
        <p:spPr>
          <a:xfrm>
            <a:off x="3948456" y="446981"/>
            <a:ext cx="5251073" cy="5632311"/>
          </a:xfrm>
          <a:prstGeom prst="rect">
            <a:avLst/>
          </a:prstGeom>
        </p:spPr>
        <p:txBody>
          <a:bodyPr wrap="square">
            <a:spAutoFit/>
          </a:bodyPr>
          <a:lstStyle/>
          <a:p>
            <a:pPr algn="ctr"/>
            <a:r>
              <a:rPr lang="en-US" sz="6000" b="1" dirty="0">
                <a:solidFill>
                  <a:schemeClr val="bg1"/>
                </a:solidFill>
                <a:latin typeface="+mj-lt"/>
                <a:cs typeface="Times New Roman"/>
              </a:rPr>
              <a:t>Use of PHENOMENA </a:t>
            </a:r>
          </a:p>
          <a:p>
            <a:pPr algn="ctr"/>
            <a:r>
              <a:rPr lang="en-US" sz="6000" b="1" dirty="0">
                <a:solidFill>
                  <a:schemeClr val="bg1"/>
                </a:solidFill>
                <a:latin typeface="+mj-lt"/>
                <a:cs typeface="Times New Roman"/>
              </a:rPr>
              <a:t>in NGSS-designed instructional materials</a:t>
            </a:r>
          </a:p>
        </p:txBody>
      </p:sp>
      <p:sp>
        <p:nvSpPr>
          <p:cNvPr id="7" name="Rectangle 6">
            <a:extLst>
              <a:ext uri="{FF2B5EF4-FFF2-40B4-BE49-F238E27FC236}">
                <a16:creationId xmlns:a16="http://schemas.microsoft.com/office/drawing/2014/main" id="{C9C84CD8-44FD-4061-9110-860A3B8F7D25}"/>
              </a:ext>
            </a:extLst>
          </p:cNvPr>
          <p:cNvSpPr/>
          <p:nvPr/>
        </p:nvSpPr>
        <p:spPr>
          <a:xfrm>
            <a:off x="0" y="0"/>
            <a:ext cx="3713871" cy="6344529"/>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Picture 9">
            <a:extLst>
              <a:ext uri="{FF2B5EF4-FFF2-40B4-BE49-F238E27FC236}">
                <a16:creationId xmlns:a16="http://schemas.microsoft.com/office/drawing/2014/main" id="{525EC10A-E289-4BA7-B423-2F19AAB8093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1"/>
            <a:ext cx="4248967" cy="6358965"/>
          </a:xfrm>
          <a:prstGeom prst="rect">
            <a:avLst/>
          </a:prstGeom>
        </p:spPr>
      </p:pic>
    </p:spTree>
    <p:extLst>
      <p:ext uri="{BB962C8B-B14F-4D97-AF65-F5344CB8AC3E}">
        <p14:creationId xmlns:p14="http://schemas.microsoft.com/office/powerpoint/2010/main" val="3557108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252636"/>
            <a:ext cx="7543800" cy="1450757"/>
          </a:xfrm>
        </p:spPr>
        <p:txBody>
          <a:bodyPr/>
          <a:lstStyle/>
          <a:p>
            <a:r>
              <a:rPr lang="en-US" b="1" dirty="0">
                <a:cs typeface="Times New Roman"/>
              </a:rPr>
              <a:t>Discussion</a:t>
            </a:r>
          </a:p>
        </p:txBody>
      </p:sp>
      <p:sp>
        <p:nvSpPr>
          <p:cNvPr id="5" name="Slide Number Placeholder 4">
            <a:extLst>
              <a:ext uri="{FF2B5EF4-FFF2-40B4-BE49-F238E27FC236}">
                <a16:creationId xmlns:a16="http://schemas.microsoft.com/office/drawing/2014/main" id="{4EC2D32F-B90C-C94E-A498-DA5DD89BAA6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29</a:t>
            </a:fld>
            <a:endParaRPr lang="en-US"/>
          </a:p>
        </p:txBody>
      </p:sp>
      <p:graphicFrame>
        <p:nvGraphicFramePr>
          <p:cNvPr id="7" name="Content Placeholder 2">
            <a:extLst>
              <a:ext uri="{FF2B5EF4-FFF2-40B4-BE49-F238E27FC236}">
                <a16:creationId xmlns:a16="http://schemas.microsoft.com/office/drawing/2014/main" id="{45C534C3-3C26-489F-A96E-28E8AD15F1A3}"/>
              </a:ext>
            </a:extLst>
          </p:cNvPr>
          <p:cNvGraphicFramePr>
            <a:graphicFrameLocks/>
          </p:cNvGraphicFramePr>
          <p:nvPr>
            <p:extLst>
              <p:ext uri="{D42A27DB-BD31-4B8C-83A1-F6EECF244321}">
                <p14:modId xmlns:p14="http://schemas.microsoft.com/office/powerpoint/2010/main" val="1090572782"/>
              </p:ext>
            </p:extLst>
          </p:nvPr>
        </p:nvGraphicFramePr>
        <p:xfrm>
          <a:off x="865563" y="2188549"/>
          <a:ext cx="75438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1789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96129" y="223034"/>
            <a:ext cx="4876400" cy="2554545"/>
          </a:xfrm>
          <a:prstGeom prst="rect">
            <a:avLst/>
          </a:prstGeom>
        </p:spPr>
        <p:txBody>
          <a:bodyPr wrap="square">
            <a:spAutoFit/>
          </a:bodyPr>
          <a:lstStyle/>
          <a:p>
            <a:r>
              <a:rPr lang="en-US" sz="2000" dirty="0">
                <a:latin typeface="+mj-lt"/>
                <a:cs typeface="Times New Roman"/>
              </a:rPr>
              <a:t>A </a:t>
            </a:r>
            <a:r>
              <a:rPr lang="en-US" sz="2000" b="1" dirty="0">
                <a:latin typeface="+mj-lt"/>
                <a:cs typeface="Times New Roman"/>
              </a:rPr>
              <a:t>phenomenon</a:t>
            </a:r>
            <a:r>
              <a:rPr lang="en-US" sz="2000" dirty="0">
                <a:latin typeface="+mj-lt"/>
                <a:cs typeface="Times New Roman"/>
              </a:rPr>
              <a:t> is an extraordinary occurrence or circumstance. In the 1950s, rock-n-roll was considered a new cultural </a:t>
            </a:r>
            <a:r>
              <a:rPr lang="en-US" sz="2000" b="1" dirty="0">
                <a:latin typeface="+mj-lt"/>
                <a:cs typeface="Times New Roman"/>
              </a:rPr>
              <a:t>phenomenon</a:t>
            </a:r>
            <a:r>
              <a:rPr lang="en-US" sz="2000" dirty="0">
                <a:latin typeface="+mj-lt"/>
                <a:cs typeface="Times New Roman"/>
              </a:rPr>
              <a:t>, while today we think of crop circles as a mysterious </a:t>
            </a:r>
            <a:r>
              <a:rPr lang="en-US" sz="2000" b="1" dirty="0">
                <a:latin typeface="+mj-lt"/>
                <a:cs typeface="Times New Roman"/>
              </a:rPr>
              <a:t>phenomenon</a:t>
            </a:r>
            <a:r>
              <a:rPr lang="en-US" sz="2000" dirty="0">
                <a:latin typeface="+mj-lt"/>
                <a:cs typeface="Times New Roman"/>
              </a:rPr>
              <a:t>. Like many words with Greek roots, </a:t>
            </a:r>
            <a:r>
              <a:rPr lang="en-US" sz="2000" b="1" dirty="0">
                <a:latin typeface="+mj-lt"/>
                <a:cs typeface="Times New Roman"/>
              </a:rPr>
              <a:t>phenomenon</a:t>
            </a:r>
            <a:r>
              <a:rPr lang="en-US" sz="2000" dirty="0">
                <a:latin typeface="+mj-lt"/>
                <a:cs typeface="Times New Roman"/>
              </a:rPr>
              <a:t> started out as a </a:t>
            </a:r>
            <a:r>
              <a:rPr lang="en-US" sz="2000" b="1" dirty="0">
                <a:latin typeface="+mj-lt"/>
                <a:cs typeface="Times New Roman"/>
              </a:rPr>
              <a:t>science</a:t>
            </a:r>
            <a:r>
              <a:rPr lang="en-US" sz="2000" dirty="0">
                <a:latin typeface="+mj-lt"/>
                <a:cs typeface="Times New Roman"/>
              </a:rPr>
              <a:t> term.</a:t>
            </a:r>
          </a:p>
        </p:txBody>
      </p:sp>
      <p:sp>
        <p:nvSpPr>
          <p:cNvPr id="2" name="Slide Number Placeholder 1">
            <a:extLst>
              <a:ext uri="{FF2B5EF4-FFF2-40B4-BE49-F238E27FC236}">
                <a16:creationId xmlns:a16="http://schemas.microsoft.com/office/drawing/2014/main" id="{B4D4E455-3F06-924A-95F1-893F7D37EBC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30</a:t>
            </a:fld>
            <a:endParaRPr lang="en-US"/>
          </a:p>
        </p:txBody>
      </p:sp>
      <p:sp>
        <p:nvSpPr>
          <p:cNvPr id="3" name="Rectangle 2">
            <a:extLst>
              <a:ext uri="{FF2B5EF4-FFF2-40B4-BE49-F238E27FC236}">
                <a16:creationId xmlns:a16="http://schemas.microsoft.com/office/drawing/2014/main" id="{CC6C2F6E-B6BA-4C4F-AF93-64521170FAE4}"/>
              </a:ext>
            </a:extLst>
          </p:cNvPr>
          <p:cNvSpPr/>
          <p:nvPr/>
        </p:nvSpPr>
        <p:spPr>
          <a:xfrm>
            <a:off x="5623779" y="243535"/>
            <a:ext cx="2968284" cy="26108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mj-lt"/>
                <a:cs typeface="Times New Roman"/>
              </a:rPr>
              <a:t>Phenomena are an essential part of implementing the NGSS. </a:t>
            </a:r>
            <a:endParaRPr lang="en-US" sz="2000" dirty="0">
              <a:latin typeface="+mj-lt"/>
              <a:cs typeface="Times New Roman"/>
            </a:endParaRPr>
          </a:p>
          <a:p>
            <a:pPr algn="ctr"/>
            <a:r>
              <a:rPr lang="en-US" sz="2000" b="1" i="1" dirty="0">
                <a:latin typeface="+mj-lt"/>
                <a:cs typeface="Times New Roman"/>
              </a:rPr>
              <a:t>But what is a phenomena, and how can they be used?</a:t>
            </a:r>
            <a:endParaRPr lang="en-US" sz="2000" dirty="0">
              <a:latin typeface="+mj-lt"/>
              <a:cs typeface="Times New Roman"/>
            </a:endParaRPr>
          </a:p>
        </p:txBody>
      </p:sp>
      <p:pic>
        <p:nvPicPr>
          <p:cNvPr id="5" name="Picture 4">
            <a:extLst>
              <a:ext uri="{FF2B5EF4-FFF2-40B4-BE49-F238E27FC236}">
                <a16:creationId xmlns:a16="http://schemas.microsoft.com/office/drawing/2014/main" id="{297B41BD-7FE6-4C13-A913-E2F9F15162CF}"/>
              </a:ext>
            </a:extLst>
          </p:cNvPr>
          <p:cNvPicPr>
            <a:picLocks noChangeAspect="1"/>
          </p:cNvPicPr>
          <p:nvPr/>
        </p:nvPicPr>
        <p:blipFill>
          <a:blip r:embed="rId2"/>
          <a:stretch>
            <a:fillRect/>
          </a:stretch>
        </p:blipFill>
        <p:spPr>
          <a:xfrm>
            <a:off x="313575" y="2968299"/>
            <a:ext cx="8516850" cy="1664352"/>
          </a:xfrm>
          <a:prstGeom prst="rect">
            <a:avLst/>
          </a:prstGeom>
        </p:spPr>
      </p:pic>
      <p:sp>
        <p:nvSpPr>
          <p:cNvPr id="9" name="TextBox 8">
            <a:extLst>
              <a:ext uri="{FF2B5EF4-FFF2-40B4-BE49-F238E27FC236}">
                <a16:creationId xmlns:a16="http://schemas.microsoft.com/office/drawing/2014/main" id="{FAB4EBA9-C83F-4366-8579-9351C7F057C6}"/>
              </a:ext>
            </a:extLst>
          </p:cNvPr>
          <p:cNvSpPr txBox="1"/>
          <p:nvPr/>
        </p:nvSpPr>
        <p:spPr>
          <a:xfrm>
            <a:off x="3328303" y="4310062"/>
            <a:ext cx="2351926" cy="2057615"/>
          </a:xfrm>
          <a:prstGeom prst="rect">
            <a:avLst/>
          </a:prstGeom>
          <a:noFill/>
        </p:spPr>
        <p:txBody>
          <a:bodyPr wrap="none" rtlCol="0">
            <a:spAutoFit/>
          </a:bodyPr>
          <a:lstStyle/>
          <a:p>
            <a:pPr algn="ctr">
              <a:lnSpc>
                <a:spcPct val="250000"/>
              </a:lnSpc>
            </a:pPr>
            <a:r>
              <a:rPr lang="en-US" sz="1800" b="1" dirty="0">
                <a:latin typeface="+mj-lt"/>
              </a:rPr>
              <a:t>Phenomenon</a:t>
            </a:r>
          </a:p>
          <a:p>
            <a:pPr algn="ctr">
              <a:lnSpc>
                <a:spcPct val="250000"/>
              </a:lnSpc>
            </a:pPr>
            <a:r>
              <a:rPr lang="en-US" sz="1800" b="1" dirty="0">
                <a:latin typeface="+mj-lt"/>
              </a:rPr>
              <a:t>Project</a:t>
            </a:r>
          </a:p>
          <a:p>
            <a:pPr algn="ctr">
              <a:lnSpc>
                <a:spcPct val="250000"/>
              </a:lnSpc>
            </a:pPr>
            <a:r>
              <a:rPr lang="en-US" sz="1800" b="1" dirty="0">
                <a:latin typeface="+mj-lt"/>
              </a:rPr>
              <a:t>Solution to the Problem</a:t>
            </a:r>
          </a:p>
        </p:txBody>
      </p:sp>
      <p:sp>
        <p:nvSpPr>
          <p:cNvPr id="10" name="Arrow: Down 9">
            <a:extLst>
              <a:ext uri="{FF2B5EF4-FFF2-40B4-BE49-F238E27FC236}">
                <a16:creationId xmlns:a16="http://schemas.microsoft.com/office/drawing/2014/main" id="{6802CC04-2881-4D0D-AEAD-EAE7D0F57068}"/>
              </a:ext>
            </a:extLst>
          </p:cNvPr>
          <p:cNvSpPr/>
          <p:nvPr/>
        </p:nvSpPr>
        <p:spPr>
          <a:xfrm>
            <a:off x="4343400" y="4976812"/>
            <a:ext cx="365569" cy="3714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B2C6357D-D0C1-4BAF-88B6-7CDD5FCB93FD}"/>
              </a:ext>
            </a:extLst>
          </p:cNvPr>
          <p:cNvSpPr/>
          <p:nvPr/>
        </p:nvSpPr>
        <p:spPr>
          <a:xfrm>
            <a:off x="4351115" y="5653086"/>
            <a:ext cx="365569" cy="3714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5385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DC99A3-74D4-2247-9084-B97626DFC22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31</a:t>
            </a:fld>
            <a:endParaRPr lang="en-US"/>
          </a:p>
        </p:txBody>
      </p:sp>
      <p:pic>
        <p:nvPicPr>
          <p:cNvPr id="5" name="Phenomena Video.mp4" descr="Phenomena Video.mp4">
            <a:hlinkClick r:id="" action="ppaction://media"/>
            <a:extLst>
              <a:ext uri="{FF2B5EF4-FFF2-40B4-BE49-F238E27FC236}">
                <a16:creationId xmlns:a16="http://schemas.microsoft.com/office/drawing/2014/main" id="{0A55106B-1255-AC4F-BE1E-6F7B639D36C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964095"/>
            <a:ext cx="8128000" cy="4572000"/>
          </a:xfrm>
          <a:prstGeom prst="rect">
            <a:avLst/>
          </a:prstGeom>
        </p:spPr>
      </p:pic>
      <p:sp>
        <p:nvSpPr>
          <p:cNvPr id="6" name="Rectangle 5">
            <a:extLst>
              <a:ext uri="{FF2B5EF4-FFF2-40B4-BE49-F238E27FC236}">
                <a16:creationId xmlns:a16="http://schemas.microsoft.com/office/drawing/2014/main" id="{078B243E-30EF-1F48-907B-339482AA271C}"/>
              </a:ext>
            </a:extLst>
          </p:cNvPr>
          <p:cNvSpPr/>
          <p:nvPr/>
        </p:nvSpPr>
        <p:spPr>
          <a:xfrm>
            <a:off x="1580321" y="40404"/>
            <a:ext cx="5983357" cy="707886"/>
          </a:xfrm>
          <a:prstGeom prst="rect">
            <a:avLst/>
          </a:prstGeom>
        </p:spPr>
        <p:txBody>
          <a:bodyPr wrap="square">
            <a:spAutoFit/>
          </a:bodyPr>
          <a:lstStyle/>
          <a:p>
            <a:pPr algn="ctr"/>
            <a:r>
              <a:rPr lang="en-US" sz="2000" b="1" dirty="0">
                <a:latin typeface="+mj-lt"/>
                <a:cs typeface="Times New Roman"/>
              </a:rPr>
              <a:t>Brian Reiser introduces phenomena and their connection to the NGSS and three-dimensional learning:</a:t>
            </a:r>
          </a:p>
        </p:txBody>
      </p:sp>
    </p:spTree>
    <p:extLst>
      <p:ext uri="{BB962C8B-B14F-4D97-AF65-F5344CB8AC3E}">
        <p14:creationId xmlns:p14="http://schemas.microsoft.com/office/powerpoint/2010/main" val="277634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7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11816" y="485209"/>
            <a:ext cx="8320368" cy="523220"/>
          </a:xfrm>
          <a:prstGeom prst="rect">
            <a:avLst/>
          </a:prstGeom>
        </p:spPr>
        <p:txBody>
          <a:bodyPr wrap="square">
            <a:spAutoFit/>
          </a:bodyPr>
          <a:lstStyle/>
          <a:p>
            <a:r>
              <a:rPr lang="en-US" sz="2800" dirty="0">
                <a:latin typeface="+mn-lt"/>
                <a:cs typeface="Times New Roman"/>
              </a:rPr>
              <a:t>What are other types of Phenomena?</a:t>
            </a:r>
          </a:p>
        </p:txBody>
      </p:sp>
      <p:pic>
        <p:nvPicPr>
          <p:cNvPr id="7" name="Picture 6">
            <a:extLst>
              <a:ext uri="{FF2B5EF4-FFF2-40B4-BE49-F238E27FC236}">
                <a16:creationId xmlns:a16="http://schemas.microsoft.com/office/drawing/2014/main" id="{FDD64D1C-4548-41B5-9476-BCEE160D2518}"/>
              </a:ext>
            </a:extLst>
          </p:cNvPr>
          <p:cNvPicPr>
            <a:picLocks noChangeAspect="1"/>
          </p:cNvPicPr>
          <p:nvPr/>
        </p:nvPicPr>
        <p:blipFill>
          <a:blip r:embed="rId2"/>
          <a:stretch>
            <a:fillRect/>
          </a:stretch>
        </p:blipFill>
        <p:spPr>
          <a:xfrm>
            <a:off x="68880" y="1341995"/>
            <a:ext cx="2954260" cy="1734580"/>
          </a:xfrm>
          <a:prstGeom prst="rect">
            <a:avLst/>
          </a:prstGeom>
        </p:spPr>
      </p:pic>
      <p:pic>
        <p:nvPicPr>
          <p:cNvPr id="9" name="Picture 8">
            <a:extLst>
              <a:ext uri="{FF2B5EF4-FFF2-40B4-BE49-F238E27FC236}">
                <a16:creationId xmlns:a16="http://schemas.microsoft.com/office/drawing/2014/main" id="{1062E602-D23C-4AB7-8F15-5A4BE4F6E72B}"/>
              </a:ext>
            </a:extLst>
          </p:cNvPr>
          <p:cNvPicPr>
            <a:picLocks noChangeAspect="1"/>
          </p:cNvPicPr>
          <p:nvPr/>
        </p:nvPicPr>
        <p:blipFill>
          <a:blip r:embed="rId3"/>
          <a:stretch>
            <a:fillRect/>
          </a:stretch>
        </p:blipFill>
        <p:spPr>
          <a:xfrm>
            <a:off x="3129460" y="1306807"/>
            <a:ext cx="2761646" cy="1779293"/>
          </a:xfrm>
          <a:prstGeom prst="rect">
            <a:avLst/>
          </a:prstGeom>
        </p:spPr>
      </p:pic>
      <p:pic>
        <p:nvPicPr>
          <p:cNvPr id="10" name="Picture 9">
            <a:extLst>
              <a:ext uri="{FF2B5EF4-FFF2-40B4-BE49-F238E27FC236}">
                <a16:creationId xmlns:a16="http://schemas.microsoft.com/office/drawing/2014/main" id="{11E5CC4D-728E-4D68-8FA2-ECDC37E52359}"/>
              </a:ext>
            </a:extLst>
          </p:cNvPr>
          <p:cNvPicPr>
            <a:picLocks noChangeAspect="1"/>
          </p:cNvPicPr>
          <p:nvPr/>
        </p:nvPicPr>
        <p:blipFill>
          <a:blip r:embed="rId4"/>
          <a:stretch>
            <a:fillRect/>
          </a:stretch>
        </p:blipFill>
        <p:spPr>
          <a:xfrm>
            <a:off x="6015037" y="1286501"/>
            <a:ext cx="2925739" cy="1785383"/>
          </a:xfrm>
          <a:prstGeom prst="rect">
            <a:avLst/>
          </a:prstGeom>
        </p:spPr>
      </p:pic>
      <p:pic>
        <p:nvPicPr>
          <p:cNvPr id="3" name="Picture 2">
            <a:extLst>
              <a:ext uri="{FF2B5EF4-FFF2-40B4-BE49-F238E27FC236}">
                <a16:creationId xmlns:a16="http://schemas.microsoft.com/office/drawing/2014/main" id="{00D67BFC-66BE-4D6A-BA81-3CF090D78550}"/>
              </a:ext>
            </a:extLst>
          </p:cNvPr>
          <p:cNvPicPr>
            <a:picLocks noChangeAspect="1"/>
          </p:cNvPicPr>
          <p:nvPr/>
        </p:nvPicPr>
        <p:blipFill>
          <a:blip r:embed="rId5"/>
          <a:stretch>
            <a:fillRect/>
          </a:stretch>
        </p:blipFill>
        <p:spPr>
          <a:xfrm>
            <a:off x="144780" y="3744277"/>
            <a:ext cx="2811780" cy="2108835"/>
          </a:xfrm>
          <a:prstGeom prst="rect">
            <a:avLst/>
          </a:prstGeom>
        </p:spPr>
      </p:pic>
      <p:pic>
        <p:nvPicPr>
          <p:cNvPr id="4" name="Picture 3">
            <a:extLst>
              <a:ext uri="{FF2B5EF4-FFF2-40B4-BE49-F238E27FC236}">
                <a16:creationId xmlns:a16="http://schemas.microsoft.com/office/drawing/2014/main" id="{6F636D13-4D14-4215-AC96-4733C3E7F45E}"/>
              </a:ext>
            </a:extLst>
          </p:cNvPr>
          <p:cNvPicPr>
            <a:picLocks noChangeAspect="1"/>
          </p:cNvPicPr>
          <p:nvPr/>
        </p:nvPicPr>
        <p:blipFill>
          <a:blip r:embed="rId6"/>
          <a:stretch>
            <a:fillRect/>
          </a:stretch>
        </p:blipFill>
        <p:spPr>
          <a:xfrm>
            <a:off x="3160395" y="3729036"/>
            <a:ext cx="2823210" cy="2092663"/>
          </a:xfrm>
          <a:prstGeom prst="rect">
            <a:avLst/>
          </a:prstGeom>
        </p:spPr>
      </p:pic>
      <p:pic>
        <p:nvPicPr>
          <p:cNvPr id="11" name="Picture 10">
            <a:extLst>
              <a:ext uri="{FF2B5EF4-FFF2-40B4-BE49-F238E27FC236}">
                <a16:creationId xmlns:a16="http://schemas.microsoft.com/office/drawing/2014/main" id="{F46FF5E5-B3EB-41E3-999E-974A5732D40B}"/>
              </a:ext>
            </a:extLst>
          </p:cNvPr>
          <p:cNvPicPr>
            <a:picLocks noChangeAspect="1"/>
          </p:cNvPicPr>
          <p:nvPr/>
        </p:nvPicPr>
        <p:blipFill>
          <a:blip r:embed="rId7"/>
          <a:stretch>
            <a:fillRect/>
          </a:stretch>
        </p:blipFill>
        <p:spPr>
          <a:xfrm>
            <a:off x="6137390" y="3700208"/>
            <a:ext cx="2833255" cy="2037652"/>
          </a:xfrm>
          <a:prstGeom prst="rect">
            <a:avLst/>
          </a:prstGeom>
        </p:spPr>
      </p:pic>
    </p:spTree>
    <p:extLst>
      <p:ext uri="{BB962C8B-B14F-4D97-AF65-F5344CB8AC3E}">
        <p14:creationId xmlns:p14="http://schemas.microsoft.com/office/powerpoint/2010/main" val="76257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44EEF5E-6595-4599-A1AC-F402A7F999C2}"/>
              </a:ext>
            </a:extLst>
          </p:cNvPr>
          <p:cNvSpPr/>
          <p:nvPr/>
        </p:nvSpPr>
        <p:spPr>
          <a:xfrm>
            <a:off x="0" y="0"/>
            <a:ext cx="9144000" cy="634452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a:extLst>
              <a:ext uri="{FF2B5EF4-FFF2-40B4-BE49-F238E27FC236}">
                <a16:creationId xmlns:a16="http://schemas.microsoft.com/office/drawing/2014/main" id="{13526210-2738-4A9A-A146-4B14D7AC4DA1}"/>
              </a:ext>
            </a:extLst>
          </p:cNvPr>
          <p:cNvSpPr/>
          <p:nvPr/>
        </p:nvSpPr>
        <p:spPr>
          <a:xfrm>
            <a:off x="0" y="0"/>
            <a:ext cx="3713871" cy="634452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CED7519E-1EFC-4F32-B315-214E31C21645}"/>
              </a:ext>
            </a:extLst>
          </p:cNvPr>
          <p:cNvSpPr/>
          <p:nvPr/>
        </p:nvSpPr>
        <p:spPr>
          <a:xfrm>
            <a:off x="0" y="-1"/>
            <a:ext cx="1406769" cy="6344529"/>
          </a:xfrm>
          <a:prstGeom prst="rect">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Rectangle 3"/>
          <p:cNvSpPr/>
          <p:nvPr/>
        </p:nvSpPr>
        <p:spPr>
          <a:xfrm>
            <a:off x="4445390" y="1037997"/>
            <a:ext cx="4341345" cy="4708981"/>
          </a:xfrm>
          <a:prstGeom prst="rect">
            <a:avLst/>
          </a:prstGeom>
        </p:spPr>
        <p:txBody>
          <a:bodyPr wrap="square">
            <a:spAutoFit/>
          </a:bodyPr>
          <a:lstStyle/>
          <a:p>
            <a:pPr algn="ctr"/>
            <a:r>
              <a:rPr lang="en-US" sz="6000" b="1" dirty="0">
                <a:solidFill>
                  <a:schemeClr val="bg1"/>
                </a:solidFill>
                <a:latin typeface="+mj-lt"/>
                <a:cs typeface="Times New Roman"/>
              </a:rPr>
              <a:t>How can phenomena engage students in science?</a:t>
            </a:r>
          </a:p>
        </p:txBody>
      </p:sp>
      <p:sp>
        <p:nvSpPr>
          <p:cNvPr id="2" name="Slide Number Placeholder 1">
            <a:extLst>
              <a:ext uri="{FF2B5EF4-FFF2-40B4-BE49-F238E27FC236}">
                <a16:creationId xmlns:a16="http://schemas.microsoft.com/office/drawing/2014/main" id="{B1BA3CB4-1B21-5F48-9BBD-F19EC4FA88F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33</a:t>
            </a:fld>
            <a:endParaRPr lang="en-US"/>
          </a:p>
        </p:txBody>
      </p:sp>
      <p:pic>
        <p:nvPicPr>
          <p:cNvPr id="3" name="Picture 2">
            <a:extLst>
              <a:ext uri="{FF2B5EF4-FFF2-40B4-BE49-F238E27FC236}">
                <a16:creationId xmlns:a16="http://schemas.microsoft.com/office/drawing/2014/main" id="{AF769E92-1BB1-486F-B9E4-0C9C52FD8FAB}"/>
              </a:ext>
            </a:extLst>
          </p:cNvPr>
          <p:cNvPicPr>
            <a:picLocks noChangeAspect="1"/>
          </p:cNvPicPr>
          <p:nvPr/>
        </p:nvPicPr>
        <p:blipFill>
          <a:blip r:embed="rId2"/>
          <a:stretch>
            <a:fillRect/>
          </a:stretch>
        </p:blipFill>
        <p:spPr>
          <a:xfrm>
            <a:off x="0" y="0"/>
            <a:ext cx="3717365" cy="6347012"/>
          </a:xfrm>
          <a:prstGeom prst="rect">
            <a:avLst/>
          </a:prstGeom>
        </p:spPr>
      </p:pic>
    </p:spTree>
    <p:extLst>
      <p:ext uri="{BB962C8B-B14F-4D97-AF65-F5344CB8AC3E}">
        <p14:creationId xmlns:p14="http://schemas.microsoft.com/office/powerpoint/2010/main" val="3519923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89B19F-C39D-4D20-8E69-677EB1F0485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34</a:t>
            </a:fld>
            <a:endParaRPr lang="en-US"/>
          </a:p>
        </p:txBody>
      </p:sp>
      <p:sp>
        <p:nvSpPr>
          <p:cNvPr id="3" name="TextBox 2">
            <a:extLst>
              <a:ext uri="{FF2B5EF4-FFF2-40B4-BE49-F238E27FC236}">
                <a16:creationId xmlns:a16="http://schemas.microsoft.com/office/drawing/2014/main" id="{2B96F74E-C08A-4BF3-9EE2-7AC3D8C2D341}"/>
              </a:ext>
            </a:extLst>
          </p:cNvPr>
          <p:cNvSpPr txBox="1"/>
          <p:nvPr/>
        </p:nvSpPr>
        <p:spPr>
          <a:xfrm>
            <a:off x="141941" y="153439"/>
            <a:ext cx="9891521" cy="1361911"/>
          </a:xfrm>
          <a:prstGeom prst="rect">
            <a:avLst/>
          </a:prstGeom>
          <a:noFill/>
        </p:spPr>
        <p:txBody>
          <a:bodyPr wrap="square" rtlCol="0">
            <a:spAutoFit/>
          </a:bodyPr>
          <a:lstStyle/>
          <a:p>
            <a:r>
              <a:rPr lang="en-US" sz="1800" dirty="0">
                <a:latin typeface="+mn-lt"/>
              </a:rPr>
              <a:t>General Phenomena?</a:t>
            </a:r>
          </a:p>
          <a:p>
            <a:r>
              <a:rPr lang="en-US" sz="1800" dirty="0">
                <a:latin typeface="+mn-lt"/>
              </a:rPr>
              <a:t>How organisms interact in an ecosystem?</a:t>
            </a:r>
          </a:p>
          <a:p>
            <a:endParaRPr lang="en-US" sz="1050" dirty="0">
              <a:latin typeface="+mn-lt"/>
            </a:endParaRPr>
          </a:p>
          <a:p>
            <a:r>
              <a:rPr lang="en-US" sz="1800" dirty="0">
                <a:latin typeface="+mn-lt"/>
              </a:rPr>
              <a:t>Contextualized phenomena</a:t>
            </a:r>
          </a:p>
          <a:p>
            <a:r>
              <a:rPr lang="en-US" sz="1800" dirty="0">
                <a:latin typeface="+mn-lt"/>
              </a:rPr>
              <a:t>Why did the reintroduction of wolves change the Yellowstone ecosystem so dramatically?</a:t>
            </a:r>
          </a:p>
        </p:txBody>
      </p:sp>
      <p:pic>
        <p:nvPicPr>
          <p:cNvPr id="5" name="Picture 4">
            <a:extLst>
              <a:ext uri="{FF2B5EF4-FFF2-40B4-BE49-F238E27FC236}">
                <a16:creationId xmlns:a16="http://schemas.microsoft.com/office/drawing/2014/main" id="{A5612D17-E220-4CEB-9687-A2217B2878B2}"/>
              </a:ext>
            </a:extLst>
          </p:cNvPr>
          <p:cNvPicPr>
            <a:picLocks noChangeAspect="1"/>
          </p:cNvPicPr>
          <p:nvPr/>
        </p:nvPicPr>
        <p:blipFill>
          <a:blip r:embed="rId2"/>
          <a:stretch>
            <a:fillRect/>
          </a:stretch>
        </p:blipFill>
        <p:spPr>
          <a:xfrm>
            <a:off x="984743" y="1500096"/>
            <a:ext cx="3226444" cy="4800947"/>
          </a:xfrm>
          <a:prstGeom prst="rect">
            <a:avLst/>
          </a:prstGeom>
        </p:spPr>
      </p:pic>
      <p:pic>
        <p:nvPicPr>
          <p:cNvPr id="6" name="Picture 5">
            <a:extLst>
              <a:ext uri="{FF2B5EF4-FFF2-40B4-BE49-F238E27FC236}">
                <a16:creationId xmlns:a16="http://schemas.microsoft.com/office/drawing/2014/main" id="{E459B36D-184D-4279-AED2-F3C4B1F815DC}"/>
              </a:ext>
            </a:extLst>
          </p:cNvPr>
          <p:cNvPicPr>
            <a:picLocks noChangeAspect="1"/>
          </p:cNvPicPr>
          <p:nvPr/>
        </p:nvPicPr>
        <p:blipFill>
          <a:blip r:embed="rId3"/>
          <a:stretch>
            <a:fillRect/>
          </a:stretch>
        </p:blipFill>
        <p:spPr>
          <a:xfrm>
            <a:off x="5095986" y="1511475"/>
            <a:ext cx="3172436" cy="4797343"/>
          </a:xfrm>
          <a:prstGeom prst="rect">
            <a:avLst/>
          </a:prstGeom>
        </p:spPr>
      </p:pic>
    </p:spTree>
    <p:extLst>
      <p:ext uri="{BB962C8B-B14F-4D97-AF65-F5344CB8AC3E}">
        <p14:creationId xmlns:p14="http://schemas.microsoft.com/office/powerpoint/2010/main" val="1220180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894507E-CE4E-4E52-845B-7D33D5A14AEA}"/>
              </a:ext>
            </a:extLst>
          </p:cNvPr>
          <p:cNvPicPr>
            <a:picLocks noChangeAspect="1"/>
          </p:cNvPicPr>
          <p:nvPr/>
        </p:nvPicPr>
        <p:blipFill>
          <a:blip r:embed="rId2"/>
          <a:stretch>
            <a:fillRect/>
          </a:stretch>
        </p:blipFill>
        <p:spPr>
          <a:xfrm>
            <a:off x="1938338" y="2261531"/>
            <a:ext cx="4505026" cy="4009728"/>
          </a:xfrm>
          <a:prstGeom prst="rect">
            <a:avLst/>
          </a:prstGeom>
        </p:spPr>
      </p:pic>
      <p:sp>
        <p:nvSpPr>
          <p:cNvPr id="2" name="Slide Number Placeholder 1">
            <a:extLst>
              <a:ext uri="{FF2B5EF4-FFF2-40B4-BE49-F238E27FC236}">
                <a16:creationId xmlns:a16="http://schemas.microsoft.com/office/drawing/2014/main" id="{B23A4F40-1FDF-449F-9137-8B9BB150C03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35</a:t>
            </a:fld>
            <a:endParaRPr lang="en-US"/>
          </a:p>
        </p:txBody>
      </p:sp>
      <p:sp>
        <p:nvSpPr>
          <p:cNvPr id="3" name="TextBox 2">
            <a:extLst>
              <a:ext uri="{FF2B5EF4-FFF2-40B4-BE49-F238E27FC236}">
                <a16:creationId xmlns:a16="http://schemas.microsoft.com/office/drawing/2014/main" id="{8135188A-EB4B-4661-B36A-21FE17CEA246}"/>
              </a:ext>
            </a:extLst>
          </p:cNvPr>
          <p:cNvSpPr txBox="1"/>
          <p:nvPr/>
        </p:nvSpPr>
        <p:spPr>
          <a:xfrm>
            <a:off x="261307" y="537210"/>
            <a:ext cx="8468985" cy="461665"/>
          </a:xfrm>
          <a:prstGeom prst="rect">
            <a:avLst/>
          </a:prstGeom>
          <a:noFill/>
        </p:spPr>
        <p:txBody>
          <a:bodyPr wrap="none" rtlCol="0">
            <a:spAutoFit/>
          </a:bodyPr>
          <a:lstStyle/>
          <a:p>
            <a:r>
              <a:rPr lang="en-US" sz="2400" dirty="0"/>
              <a:t>Checklist for Good Anchoring Events and Essential Question</a:t>
            </a:r>
          </a:p>
        </p:txBody>
      </p:sp>
      <p:sp>
        <p:nvSpPr>
          <p:cNvPr id="4" name="TextBox 3">
            <a:extLst>
              <a:ext uri="{FF2B5EF4-FFF2-40B4-BE49-F238E27FC236}">
                <a16:creationId xmlns:a16="http://schemas.microsoft.com/office/drawing/2014/main" id="{9F49C0A4-2BF5-4320-8CB7-A4B1D306AA49}"/>
              </a:ext>
            </a:extLst>
          </p:cNvPr>
          <p:cNvSpPr txBox="1"/>
          <p:nvPr/>
        </p:nvSpPr>
        <p:spPr>
          <a:xfrm>
            <a:off x="1040130" y="1168711"/>
            <a:ext cx="7188186" cy="1345048"/>
          </a:xfrm>
          <a:prstGeom prst="rect">
            <a:avLst/>
          </a:prstGeom>
          <a:noFill/>
        </p:spPr>
        <p:txBody>
          <a:bodyPr wrap="none" rtlCol="0">
            <a:spAutoFit/>
          </a:bodyPr>
          <a:lstStyle/>
          <a:p>
            <a:pPr>
              <a:lnSpc>
                <a:spcPct val="150000"/>
              </a:lnSpc>
            </a:pPr>
            <a:r>
              <a:rPr lang="en-US" dirty="0"/>
              <a:t>It is a phenomenon, something that unfolds over time (it’s not a theme)</a:t>
            </a:r>
          </a:p>
          <a:p>
            <a:pPr>
              <a:lnSpc>
                <a:spcPct val="150000"/>
              </a:lnSpc>
            </a:pPr>
            <a:r>
              <a:rPr lang="en-US" dirty="0"/>
              <a:t>It is contextualized situation, takes place at a particular time, under unique circumstances</a:t>
            </a:r>
          </a:p>
          <a:p>
            <a:pPr>
              <a:lnSpc>
                <a:spcPct val="150000"/>
              </a:lnSpc>
            </a:pPr>
            <a:r>
              <a:rPr lang="en-US" dirty="0"/>
              <a:t>Explanation requires many core science ideas to be integrated with one another</a:t>
            </a:r>
          </a:p>
          <a:p>
            <a:pPr>
              <a:lnSpc>
                <a:spcPct val="150000"/>
              </a:lnSpc>
            </a:pPr>
            <a:r>
              <a:rPr lang="en-US" dirty="0"/>
              <a:t>Students can pull together core ideas in different ways to explain</a:t>
            </a:r>
          </a:p>
        </p:txBody>
      </p:sp>
      <p:pic>
        <p:nvPicPr>
          <p:cNvPr id="12" name="Picture 11">
            <a:extLst>
              <a:ext uri="{FF2B5EF4-FFF2-40B4-BE49-F238E27FC236}">
                <a16:creationId xmlns:a16="http://schemas.microsoft.com/office/drawing/2014/main" id="{829344D4-9D12-4F2F-A52E-0968C85148A1}"/>
              </a:ext>
            </a:extLst>
          </p:cNvPr>
          <p:cNvPicPr>
            <a:picLocks noChangeAspect="1"/>
          </p:cNvPicPr>
          <p:nvPr/>
        </p:nvPicPr>
        <p:blipFill>
          <a:blip r:embed="rId3">
            <a:duotone>
              <a:prstClr val="black"/>
              <a:schemeClr val="accent3">
                <a:tint val="45000"/>
                <a:satMod val="400000"/>
              </a:schemeClr>
            </a:duotone>
            <a:extLst>
              <a:ext uri="{837473B0-CC2E-450A-ABE3-18F120FF3D39}">
                <a1611:picAttrSrcUrl xmlns:a1611="http://schemas.microsoft.com/office/drawing/2016/11/main" r:id="rId4"/>
              </a:ext>
            </a:extLst>
          </a:blip>
          <a:stretch>
            <a:fillRect/>
          </a:stretch>
        </p:blipFill>
        <p:spPr>
          <a:xfrm>
            <a:off x="788670" y="1195381"/>
            <a:ext cx="323850" cy="323850"/>
          </a:xfrm>
          <a:prstGeom prst="rect">
            <a:avLst/>
          </a:prstGeom>
        </p:spPr>
      </p:pic>
      <p:pic>
        <p:nvPicPr>
          <p:cNvPr id="13" name="Picture 12">
            <a:extLst>
              <a:ext uri="{FF2B5EF4-FFF2-40B4-BE49-F238E27FC236}">
                <a16:creationId xmlns:a16="http://schemas.microsoft.com/office/drawing/2014/main" id="{AE22138C-CEA7-48CE-86D3-D41808AD5B96}"/>
              </a:ext>
            </a:extLst>
          </p:cNvPr>
          <p:cNvPicPr>
            <a:picLocks noChangeAspect="1"/>
          </p:cNvPicPr>
          <p:nvPr/>
        </p:nvPicPr>
        <p:blipFill>
          <a:blip r:embed="rId3">
            <a:duotone>
              <a:prstClr val="black"/>
              <a:schemeClr val="accent3">
                <a:tint val="45000"/>
                <a:satMod val="400000"/>
              </a:schemeClr>
            </a:duotone>
            <a:extLst>
              <a:ext uri="{837473B0-CC2E-450A-ABE3-18F120FF3D39}">
                <a1611:picAttrSrcUrl xmlns:a1611="http://schemas.microsoft.com/office/drawing/2016/11/main" r:id="rId4"/>
              </a:ext>
            </a:extLst>
          </a:blip>
          <a:stretch>
            <a:fillRect/>
          </a:stretch>
        </p:blipFill>
        <p:spPr>
          <a:xfrm>
            <a:off x="788670" y="1496371"/>
            <a:ext cx="323850" cy="323850"/>
          </a:xfrm>
          <a:prstGeom prst="rect">
            <a:avLst/>
          </a:prstGeom>
        </p:spPr>
      </p:pic>
      <p:pic>
        <p:nvPicPr>
          <p:cNvPr id="14" name="Picture 13">
            <a:extLst>
              <a:ext uri="{FF2B5EF4-FFF2-40B4-BE49-F238E27FC236}">
                <a16:creationId xmlns:a16="http://schemas.microsoft.com/office/drawing/2014/main" id="{CAB9F2C6-0C44-4090-A6C7-90FA270F93A8}"/>
              </a:ext>
            </a:extLst>
          </p:cNvPr>
          <p:cNvPicPr>
            <a:picLocks noChangeAspect="1"/>
          </p:cNvPicPr>
          <p:nvPr/>
        </p:nvPicPr>
        <p:blipFill>
          <a:blip r:embed="rId3">
            <a:duotone>
              <a:prstClr val="black"/>
              <a:schemeClr val="accent3">
                <a:tint val="45000"/>
                <a:satMod val="400000"/>
              </a:schemeClr>
            </a:duotone>
            <a:extLst>
              <a:ext uri="{837473B0-CC2E-450A-ABE3-18F120FF3D39}">
                <a1611:picAttrSrcUrl xmlns:a1611="http://schemas.microsoft.com/office/drawing/2016/11/main" r:id="rId4"/>
              </a:ext>
            </a:extLst>
          </a:blip>
          <a:stretch>
            <a:fillRect/>
          </a:stretch>
        </p:blipFill>
        <p:spPr>
          <a:xfrm>
            <a:off x="777240" y="1797361"/>
            <a:ext cx="323850" cy="323850"/>
          </a:xfrm>
          <a:prstGeom prst="rect">
            <a:avLst/>
          </a:prstGeom>
        </p:spPr>
      </p:pic>
      <p:pic>
        <p:nvPicPr>
          <p:cNvPr id="15" name="Picture 14">
            <a:extLst>
              <a:ext uri="{FF2B5EF4-FFF2-40B4-BE49-F238E27FC236}">
                <a16:creationId xmlns:a16="http://schemas.microsoft.com/office/drawing/2014/main" id="{AC30C211-5527-4FD6-9EAE-F47BBD1EC5EB}"/>
              </a:ext>
            </a:extLst>
          </p:cNvPr>
          <p:cNvPicPr>
            <a:picLocks noChangeAspect="1"/>
          </p:cNvPicPr>
          <p:nvPr/>
        </p:nvPicPr>
        <p:blipFill>
          <a:blip r:embed="rId3">
            <a:duotone>
              <a:prstClr val="black"/>
              <a:schemeClr val="accent3">
                <a:tint val="45000"/>
                <a:satMod val="400000"/>
              </a:schemeClr>
            </a:duotone>
            <a:extLst>
              <a:ext uri="{837473B0-CC2E-450A-ABE3-18F120FF3D39}">
                <a1611:picAttrSrcUrl xmlns:a1611="http://schemas.microsoft.com/office/drawing/2016/11/main" r:id="rId4"/>
              </a:ext>
            </a:extLst>
          </a:blip>
          <a:stretch>
            <a:fillRect/>
          </a:stretch>
        </p:blipFill>
        <p:spPr>
          <a:xfrm>
            <a:off x="781050" y="2117401"/>
            <a:ext cx="323850" cy="323850"/>
          </a:xfrm>
          <a:prstGeom prst="rect">
            <a:avLst/>
          </a:prstGeom>
        </p:spPr>
      </p:pic>
    </p:spTree>
    <p:extLst>
      <p:ext uri="{BB962C8B-B14F-4D97-AF65-F5344CB8AC3E}">
        <p14:creationId xmlns:p14="http://schemas.microsoft.com/office/powerpoint/2010/main" val="2455795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DFE635C-C432-47DA-AEAB-A593345CB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9FBF3D3-2448-4FF3-B57B-852CB3B851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040C66D-4F1C-4AC9-9214-C9E6DA54AA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EF5601-A8BC-411D-AA64-3E79320BA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3855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33209156-242F-4B26-8D07-CEB2B68A9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8550" y="0"/>
            <a:ext cx="57054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915696" y="965200"/>
            <a:ext cx="4499251" cy="4927600"/>
          </a:xfrm>
        </p:spPr>
        <p:txBody>
          <a:bodyPr vert="horz" lIns="91440" tIns="45720" rIns="91440" bIns="45720" rtlCol="0" anchor="ctr">
            <a:normAutofit/>
          </a:bodyPr>
          <a:lstStyle/>
          <a:p>
            <a:r>
              <a:rPr lang="en-US" sz="8000" b="1">
                <a:solidFill>
                  <a:srgbClr val="FFFFFF"/>
                </a:solidFill>
              </a:rPr>
              <a:t>Reflection</a:t>
            </a:r>
          </a:p>
        </p:txBody>
      </p:sp>
      <p:sp>
        <p:nvSpPr>
          <p:cNvPr id="3" name="Content Placeholder 2"/>
          <p:cNvSpPr>
            <a:spLocks noGrp="1"/>
          </p:cNvSpPr>
          <p:nvPr>
            <p:ph idx="1"/>
          </p:nvPr>
        </p:nvSpPr>
        <p:spPr>
          <a:xfrm>
            <a:off x="490137" y="1123171"/>
            <a:ext cx="2653397" cy="4439055"/>
          </a:xfrm>
        </p:spPr>
        <p:txBody>
          <a:bodyPr vert="horz" lIns="91440" tIns="45720" rIns="91440" bIns="45720" rtlCol="0" anchor="ctr">
            <a:normAutofit/>
          </a:bodyPr>
          <a:lstStyle/>
          <a:p>
            <a:pPr marL="0" indent="0">
              <a:buNone/>
            </a:pPr>
            <a:r>
              <a:rPr lang="en-US" sz="2400" spc="200" dirty="0">
                <a:solidFill>
                  <a:srgbClr val="FFFFFF"/>
                </a:solidFill>
                <a:latin typeface="+mj-lt"/>
              </a:rPr>
              <a:t>In what ways can phenomena make science accessible to ALL students?</a:t>
            </a:r>
          </a:p>
        </p:txBody>
      </p:sp>
      <p:sp>
        <p:nvSpPr>
          <p:cNvPr id="5" name="Slide Number Placeholder 4">
            <a:extLst>
              <a:ext uri="{FF2B5EF4-FFF2-40B4-BE49-F238E27FC236}">
                <a16:creationId xmlns:a16="http://schemas.microsoft.com/office/drawing/2014/main" id="{5D28E127-CA4D-6A49-BD3E-0A557B009B12}"/>
              </a:ext>
            </a:extLst>
          </p:cNvPr>
          <p:cNvSpPr>
            <a:spLocks noGrp="1"/>
          </p:cNvSpPr>
          <p:nvPr>
            <p:ph type="sldNum" sz="quarter" idx="12"/>
          </p:nvPr>
        </p:nvSpPr>
        <p:spPr>
          <a:xfrm>
            <a:off x="7787308" y="6459785"/>
            <a:ext cx="622054" cy="365125"/>
          </a:xfrm>
        </p:spPr>
        <p:txBody>
          <a:bodyPr vert="horz" lIns="91440" tIns="45720" rIns="91440" bIns="45720" rtlCol="0" anchor="ctr">
            <a:normAutofit/>
          </a:bodyPr>
          <a:lstStyle/>
          <a:p>
            <a:pPr lvl="0" indent="0" defTabSz="457200">
              <a:spcBef>
                <a:spcPts val="0"/>
              </a:spcBef>
              <a:spcAft>
                <a:spcPts val="600"/>
              </a:spcAft>
              <a:buNone/>
            </a:pPr>
            <a:fld id="{00000000-1234-1234-1234-123412341234}" type="slidenum">
              <a:rPr lang="en-US" kern="1200" smtClean="0">
                <a:latin typeface="+mn-lt"/>
                <a:ea typeface="+mn-ea"/>
                <a:cs typeface="+mn-cs"/>
              </a:rPr>
              <a:pPr lvl="0" indent="0" defTabSz="457200">
                <a:spcBef>
                  <a:spcPts val="0"/>
                </a:spcBef>
                <a:spcAft>
                  <a:spcPts val="600"/>
                </a:spcAft>
                <a:buNone/>
              </a:pPr>
              <a:t>36</a:t>
            </a:fld>
            <a:endParaRPr lang="en-US" kern="1200">
              <a:latin typeface="+mn-lt"/>
              <a:ea typeface="+mn-ea"/>
              <a:cs typeface="+mn-cs"/>
            </a:endParaRPr>
          </a:p>
        </p:txBody>
      </p:sp>
      <p:pic>
        <p:nvPicPr>
          <p:cNvPr id="4" name="Picture 3" descr="A black and white logo&#10;&#10;Description automatically generated with low confidence">
            <a:extLst>
              <a:ext uri="{FF2B5EF4-FFF2-40B4-BE49-F238E27FC236}">
                <a16:creationId xmlns:a16="http://schemas.microsoft.com/office/drawing/2014/main" id="{55B0D8F3-BDCE-45D3-84DC-8F36F0CE69AA}"/>
              </a:ext>
            </a:extLst>
          </p:cNvPr>
          <p:cNvPicPr>
            <a:picLocks noChangeAspect="1"/>
          </p:cNvPicPr>
          <p:nvPr/>
        </p:nvPicPr>
        <p:blipFill>
          <a:blip r:embed="rId2"/>
          <a:stretch>
            <a:fillRect/>
          </a:stretch>
        </p:blipFill>
        <p:spPr>
          <a:xfrm>
            <a:off x="748507" y="6449533"/>
            <a:ext cx="1066892" cy="408467"/>
          </a:xfrm>
          <a:prstGeom prst="rect">
            <a:avLst/>
          </a:prstGeom>
        </p:spPr>
      </p:pic>
    </p:spTree>
    <p:extLst>
      <p:ext uri="{BB962C8B-B14F-4D97-AF65-F5344CB8AC3E}">
        <p14:creationId xmlns:p14="http://schemas.microsoft.com/office/powerpoint/2010/main" val="3299012231"/>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9C930C-9610-7145-9F90-5C1F798B4CA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latin typeface="+mj-lt"/>
              </a:rPr>
              <a:t>37</a:t>
            </a:fld>
            <a:endParaRPr lang="en-US">
              <a:latin typeface="+mj-lt"/>
            </a:endParaRPr>
          </a:p>
        </p:txBody>
      </p:sp>
      <p:sp>
        <p:nvSpPr>
          <p:cNvPr id="3" name="TextBox 2">
            <a:extLst>
              <a:ext uri="{FF2B5EF4-FFF2-40B4-BE49-F238E27FC236}">
                <a16:creationId xmlns:a16="http://schemas.microsoft.com/office/drawing/2014/main" id="{A0610542-35CC-5649-B87A-ADC36F151CEE}"/>
              </a:ext>
            </a:extLst>
          </p:cNvPr>
          <p:cNvSpPr txBox="1"/>
          <p:nvPr/>
        </p:nvSpPr>
        <p:spPr>
          <a:xfrm>
            <a:off x="119270" y="-299872"/>
            <a:ext cx="9024730" cy="5940088"/>
          </a:xfrm>
          <a:prstGeom prst="rect">
            <a:avLst/>
          </a:prstGeom>
          <a:noFill/>
        </p:spPr>
        <p:txBody>
          <a:bodyPr wrap="square" rtlCol="0">
            <a:spAutoFit/>
          </a:bodyPr>
          <a:lstStyle/>
          <a:p>
            <a:pPr algn="ctr"/>
            <a:endParaRPr lang="en-US" sz="3600" b="1" dirty="0">
              <a:solidFill>
                <a:schemeClr val="tx1">
                  <a:lumMod val="75000"/>
                  <a:lumOff val="25000"/>
                </a:schemeClr>
              </a:solidFill>
              <a:latin typeface="+mj-lt"/>
              <a:cs typeface="Times New Roman" panose="02020603050405020304" pitchFamily="18" charset="0"/>
            </a:endParaRPr>
          </a:p>
          <a:p>
            <a:pPr algn="ctr"/>
            <a:r>
              <a:rPr lang="en-US" sz="5400" b="1" dirty="0">
                <a:solidFill>
                  <a:schemeClr val="tx1">
                    <a:lumMod val="75000"/>
                    <a:lumOff val="25000"/>
                  </a:schemeClr>
                </a:solidFill>
                <a:latin typeface="+mj-lt"/>
                <a:cs typeface="Times New Roman" panose="02020603050405020304" pitchFamily="18" charset="0"/>
              </a:rPr>
              <a:t>Some Resources </a:t>
            </a:r>
          </a:p>
          <a:p>
            <a:endParaRPr lang="en-US" dirty="0">
              <a:latin typeface="+mj-lt"/>
              <a:cs typeface="Times New Roman" panose="02020603050405020304" pitchFamily="18" charset="0"/>
            </a:endParaRPr>
          </a:p>
          <a:p>
            <a:endParaRPr lang="en-US" dirty="0">
              <a:latin typeface="+mj-lt"/>
              <a:cs typeface="Times New Roman" panose="02020603050405020304" pitchFamily="18" charset="0"/>
            </a:endParaRPr>
          </a:p>
          <a:p>
            <a:endParaRPr lang="en-US" dirty="0">
              <a:latin typeface="+mj-lt"/>
              <a:cs typeface="Times New Roman" panose="02020603050405020304" pitchFamily="18" charset="0"/>
            </a:endParaRPr>
          </a:p>
          <a:p>
            <a:pPr>
              <a:buClr>
                <a:schemeClr val="accent2"/>
              </a:buClr>
            </a:pPr>
            <a:r>
              <a:rPr lang="en-US" sz="1600" b="1" dirty="0">
                <a:latin typeface="+mj-lt"/>
                <a:cs typeface="Times New Roman" panose="02020603050405020304" pitchFamily="18" charset="0"/>
              </a:rPr>
              <a:t>American Museum of Natural History  5 Tools Website</a:t>
            </a:r>
          </a:p>
          <a:p>
            <a:pPr>
              <a:buClr>
                <a:schemeClr val="accent2"/>
              </a:buClr>
            </a:pPr>
            <a:r>
              <a:rPr lang="en-US" sz="1600" b="1" dirty="0">
                <a:latin typeface="+mj-lt"/>
                <a:cs typeface="Times New Roman" panose="02020603050405020304" pitchFamily="18" charset="0"/>
                <a:hlinkClick r:id="rId2"/>
              </a:rPr>
              <a:t>https://www.amnh.org/learn-teach/curriculum-collections/five-tools-and-processes-for-ngss</a:t>
            </a:r>
            <a:endParaRPr lang="en-US" sz="1600" b="1" dirty="0">
              <a:latin typeface="+mj-lt"/>
              <a:cs typeface="Times New Roman" panose="02020603050405020304" pitchFamily="18" charset="0"/>
            </a:endParaRPr>
          </a:p>
          <a:p>
            <a:pPr>
              <a:buClr>
                <a:schemeClr val="accent2"/>
              </a:buClr>
            </a:pPr>
            <a:endParaRPr lang="en-US" sz="1600" b="1" dirty="0">
              <a:latin typeface="+mj-lt"/>
              <a:cs typeface="Times New Roman" panose="02020603050405020304" pitchFamily="18" charset="0"/>
            </a:endParaRPr>
          </a:p>
          <a:p>
            <a:pPr>
              <a:buClr>
                <a:schemeClr val="accent2"/>
              </a:buClr>
            </a:pPr>
            <a:endParaRPr lang="en-US" sz="1600" b="1" dirty="0">
              <a:latin typeface="+mj-lt"/>
              <a:cs typeface="Times New Roman" panose="02020603050405020304" pitchFamily="18" charset="0"/>
            </a:endParaRPr>
          </a:p>
          <a:p>
            <a:pPr>
              <a:buClr>
                <a:schemeClr val="accent2"/>
              </a:buClr>
            </a:pPr>
            <a:r>
              <a:rPr lang="en-US" sz="1600" b="1" dirty="0">
                <a:latin typeface="+mj-lt"/>
                <a:cs typeface="Times New Roman" panose="02020603050405020304" pitchFamily="18" charset="0"/>
              </a:rPr>
              <a:t>American Museum of Natural History Card Sort Materials</a:t>
            </a:r>
          </a:p>
          <a:p>
            <a:pPr>
              <a:buClr>
                <a:schemeClr val="accent2"/>
              </a:buClr>
            </a:pPr>
            <a:r>
              <a:rPr lang="en-US" sz="1600" b="1" dirty="0">
                <a:latin typeface="+mj-lt"/>
                <a:cs typeface="Times New Roman" panose="02020603050405020304" pitchFamily="18" charset="0"/>
                <a:hlinkClick r:id="rId3"/>
              </a:rPr>
              <a:t>https://1drv.ms/w/s!AmdEQEoXGOGHqma8y_CnObhnQFA3?e=VjAIhu</a:t>
            </a:r>
            <a:endParaRPr lang="en-US" sz="1600" b="1" dirty="0">
              <a:latin typeface="+mj-lt"/>
              <a:cs typeface="Times New Roman" panose="02020603050405020304" pitchFamily="18" charset="0"/>
            </a:endParaRPr>
          </a:p>
          <a:p>
            <a:pPr>
              <a:buClr>
                <a:schemeClr val="accent2"/>
              </a:buClr>
            </a:pPr>
            <a:r>
              <a:rPr lang="en-US" sz="1600" b="1" dirty="0">
                <a:latin typeface="+mj-lt"/>
                <a:cs typeface="Times New Roman" panose="02020603050405020304" pitchFamily="18" charset="0"/>
                <a:hlinkClick r:id="rId4"/>
              </a:rPr>
              <a:t>https://1drv.ms/b/s!AmdEQEoXGOGHqm9bqYx5WRERzgCD?e=LllZNx</a:t>
            </a:r>
            <a:endParaRPr lang="en-US" sz="1600" b="1" dirty="0">
              <a:latin typeface="+mj-lt"/>
              <a:cs typeface="Times New Roman" panose="02020603050405020304" pitchFamily="18" charset="0"/>
            </a:endParaRPr>
          </a:p>
          <a:p>
            <a:pPr>
              <a:buClr>
                <a:schemeClr val="accent2"/>
              </a:buClr>
            </a:pPr>
            <a:endParaRPr lang="en-US" sz="1600" b="1" dirty="0">
              <a:latin typeface="+mj-lt"/>
              <a:cs typeface="Times New Roman" panose="02020603050405020304" pitchFamily="18" charset="0"/>
            </a:endParaRPr>
          </a:p>
          <a:p>
            <a:pPr>
              <a:buClr>
                <a:schemeClr val="accent2"/>
              </a:buClr>
            </a:pPr>
            <a:r>
              <a:rPr lang="en-US" sz="1600" b="1" dirty="0">
                <a:latin typeface="+mj-lt"/>
                <a:cs typeface="Times New Roman" panose="02020603050405020304" pitchFamily="18" charset="0"/>
              </a:rPr>
              <a:t>Brian Reiser Video on Phenomena</a:t>
            </a:r>
          </a:p>
          <a:p>
            <a:pPr>
              <a:buClr>
                <a:schemeClr val="accent2"/>
              </a:buClr>
            </a:pPr>
            <a:r>
              <a:rPr lang="en-US" sz="1600" dirty="0">
                <a:latin typeface="+mj-lt"/>
                <a:cs typeface="Times New Roman" panose="02020603050405020304" pitchFamily="18" charset="0"/>
                <a:hlinkClick r:id="rId5" tooltip="Share link"/>
              </a:rPr>
              <a:t>https://youtu.be/Jyiv1Lc0dng</a:t>
            </a:r>
            <a:endParaRPr lang="en-US" sz="1600" dirty="0">
              <a:latin typeface="+mj-lt"/>
              <a:cs typeface="Times New Roman" panose="02020603050405020304" pitchFamily="18" charset="0"/>
            </a:endParaRPr>
          </a:p>
          <a:p>
            <a:pPr>
              <a:buClr>
                <a:schemeClr val="accent2"/>
              </a:buClr>
            </a:pPr>
            <a:endParaRPr lang="en-US" sz="1600" b="1" dirty="0">
              <a:latin typeface="+mj-lt"/>
              <a:cs typeface="Times New Roman" panose="02020603050405020304" pitchFamily="18" charset="0"/>
            </a:endParaRPr>
          </a:p>
          <a:p>
            <a:pPr>
              <a:buClr>
                <a:schemeClr val="accent2"/>
              </a:buClr>
            </a:pPr>
            <a:r>
              <a:rPr lang="en-US" sz="1600" dirty="0">
                <a:latin typeface="+mj-lt"/>
                <a:cs typeface="Times New Roman" panose="02020603050405020304" pitchFamily="18" charset="0"/>
              </a:rPr>
              <a:t>	</a:t>
            </a:r>
          </a:p>
          <a:p>
            <a:endParaRPr lang="en-US" sz="1600" dirty="0">
              <a:latin typeface="+mj-lt"/>
              <a:cs typeface="Times New Roman" panose="02020603050405020304" pitchFamily="18" charset="0"/>
            </a:endParaRPr>
          </a:p>
          <a:p>
            <a:r>
              <a:rPr lang="en-US" sz="2000" b="1" u="sng" dirty="0">
                <a:latin typeface="+mj-lt"/>
                <a:cs typeface="Times New Roman" panose="02020603050405020304" pitchFamily="18" charset="0"/>
              </a:rPr>
              <a:t>Our Website….www.STEMHappensNetwork.com</a:t>
            </a:r>
          </a:p>
          <a:p>
            <a:r>
              <a:rPr lang="en-US" sz="2000" b="1" dirty="0">
                <a:latin typeface="+mj-lt"/>
                <a:cs typeface="Times New Roman" panose="02020603050405020304" pitchFamily="18" charset="0"/>
              </a:rPr>
              <a:t>Will have a list of further resources and websites for you to utilize.</a:t>
            </a:r>
          </a:p>
        </p:txBody>
      </p:sp>
    </p:spTree>
    <p:extLst>
      <p:ext uri="{BB962C8B-B14F-4D97-AF65-F5344CB8AC3E}">
        <p14:creationId xmlns:p14="http://schemas.microsoft.com/office/powerpoint/2010/main" val="3430369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4854BC-BFEC-4ADF-8C58-2990E759E95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38</a:t>
            </a:fld>
            <a:endParaRPr lang="en-US"/>
          </a:p>
        </p:txBody>
      </p:sp>
      <p:sp>
        <p:nvSpPr>
          <p:cNvPr id="3" name="TextBox 2">
            <a:extLst>
              <a:ext uri="{FF2B5EF4-FFF2-40B4-BE49-F238E27FC236}">
                <a16:creationId xmlns:a16="http://schemas.microsoft.com/office/drawing/2014/main" id="{9F7FEB1F-8412-4202-8258-9A09B63E9065}"/>
              </a:ext>
            </a:extLst>
          </p:cNvPr>
          <p:cNvSpPr txBox="1"/>
          <p:nvPr/>
        </p:nvSpPr>
        <p:spPr>
          <a:xfrm>
            <a:off x="121023" y="380496"/>
            <a:ext cx="8901953" cy="3431709"/>
          </a:xfrm>
          <a:prstGeom prst="rect">
            <a:avLst/>
          </a:prstGeom>
          <a:noFill/>
        </p:spPr>
        <p:txBody>
          <a:bodyPr wrap="square" rtlCol="0">
            <a:spAutoFit/>
          </a:bodyPr>
          <a:lstStyle/>
          <a:p>
            <a:pPr algn="ctr"/>
            <a:r>
              <a:rPr lang="en-US" sz="11500" b="1" dirty="0">
                <a:solidFill>
                  <a:schemeClr val="accent5">
                    <a:lumMod val="75000"/>
                  </a:schemeClr>
                </a:solidFill>
                <a:latin typeface="+mj-lt"/>
                <a:cs typeface="Times New Roman" panose="02020603050405020304" pitchFamily="18" charset="0"/>
              </a:rPr>
              <a:t>Thank you!</a:t>
            </a:r>
          </a:p>
          <a:p>
            <a:pPr algn="ctr"/>
            <a:r>
              <a:rPr lang="en-US" sz="5400" dirty="0">
                <a:solidFill>
                  <a:schemeClr val="accent5">
                    <a:lumMod val="75000"/>
                  </a:schemeClr>
                </a:solidFill>
                <a:latin typeface="+mj-lt"/>
                <a:cs typeface="Times New Roman" panose="02020603050405020304" pitchFamily="18" charset="0"/>
              </a:rPr>
              <a:t>You can find information on:</a:t>
            </a:r>
            <a:endParaRPr lang="en-US" sz="4800" dirty="0">
              <a:solidFill>
                <a:schemeClr val="accent5">
                  <a:lumMod val="75000"/>
                </a:schemeClr>
              </a:solidFill>
              <a:latin typeface="+mj-lt"/>
              <a:cs typeface="Times New Roman" panose="02020603050405020304" pitchFamily="18" charset="0"/>
              <a:hlinkClick r:id="rId2"/>
            </a:endParaRPr>
          </a:p>
          <a:p>
            <a:pPr algn="ctr"/>
            <a:r>
              <a:rPr lang="en-US" sz="4800" dirty="0">
                <a:solidFill>
                  <a:schemeClr val="accent5">
                    <a:lumMod val="75000"/>
                  </a:schemeClr>
                </a:solidFill>
                <a:latin typeface="+mj-lt"/>
                <a:cs typeface="Times New Roman" panose="02020603050405020304" pitchFamily="18" charset="0"/>
                <a:hlinkClick r:id="rId2"/>
              </a:rPr>
              <a:t>www.stemhappensnetwork.com</a:t>
            </a:r>
            <a:endParaRPr lang="en-US" sz="4800" dirty="0">
              <a:solidFill>
                <a:schemeClr val="accent5">
                  <a:lumMod val="75000"/>
                </a:schemeClr>
              </a:solidFill>
              <a:latin typeface="+mj-lt"/>
              <a:cs typeface="Times New Roman" panose="02020603050405020304" pitchFamily="18" charset="0"/>
            </a:endParaRPr>
          </a:p>
        </p:txBody>
      </p:sp>
      <p:sp>
        <p:nvSpPr>
          <p:cNvPr id="6" name="Rectangle 5">
            <a:extLst>
              <a:ext uri="{FF2B5EF4-FFF2-40B4-BE49-F238E27FC236}">
                <a16:creationId xmlns:a16="http://schemas.microsoft.com/office/drawing/2014/main" id="{D6EEE7C0-8D7A-4902-BD75-EAA677325B6D}"/>
              </a:ext>
            </a:extLst>
          </p:cNvPr>
          <p:cNvSpPr/>
          <p:nvPr/>
        </p:nvSpPr>
        <p:spPr>
          <a:xfrm>
            <a:off x="2240279" y="5135995"/>
            <a:ext cx="4413739" cy="9636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mj-lt"/>
                <a:cs typeface="Times New Roman" panose="02020603050405020304" pitchFamily="18" charset="0"/>
              </a:rPr>
              <a:t>Kelli List Wells</a:t>
            </a:r>
          </a:p>
          <a:p>
            <a:pPr algn="ctr"/>
            <a:r>
              <a:rPr lang="en-US" sz="2800" dirty="0">
                <a:solidFill>
                  <a:schemeClr val="bg1"/>
                </a:solidFill>
                <a:latin typeface="+mj-lt"/>
                <a:cs typeface="Times New Roman" panose="02020603050405020304" pitchFamily="18" charset="0"/>
                <a:hlinkClick r:id="rId3">
                  <a:extLst>
                    <a:ext uri="{A12FA001-AC4F-418D-AE19-62706E023703}">
                      <ahyp:hlinkClr xmlns:ahyp="http://schemas.microsoft.com/office/drawing/2018/hyperlinkcolor" val="tx"/>
                    </a:ext>
                  </a:extLst>
                </a:hlinkClick>
              </a:rPr>
              <a:t>kellilistwells.klw@gmail.com</a:t>
            </a:r>
            <a:endParaRPr lang="en-US" sz="2800" dirty="0">
              <a:solidFill>
                <a:schemeClr val="bg1"/>
              </a:solidFill>
              <a:latin typeface="+mj-lt"/>
              <a:cs typeface="Times New Roman" panose="02020603050405020304" pitchFamily="18" charset="0"/>
            </a:endParaRPr>
          </a:p>
        </p:txBody>
      </p:sp>
      <p:sp>
        <p:nvSpPr>
          <p:cNvPr id="9" name="Rectangle 8">
            <a:extLst>
              <a:ext uri="{FF2B5EF4-FFF2-40B4-BE49-F238E27FC236}">
                <a16:creationId xmlns:a16="http://schemas.microsoft.com/office/drawing/2014/main" id="{BDE98C50-C776-4B23-966F-9188512ED655}"/>
              </a:ext>
            </a:extLst>
          </p:cNvPr>
          <p:cNvSpPr/>
          <p:nvPr/>
        </p:nvSpPr>
        <p:spPr>
          <a:xfrm>
            <a:off x="2223247" y="4148451"/>
            <a:ext cx="4413739" cy="963638"/>
          </a:xfrm>
          <a:prstGeom prst="rect">
            <a:avLst/>
          </a:prstGeom>
          <a:solidFill>
            <a:schemeClr val="accent5">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solidFill>
                  <a:schemeClr val="bg1"/>
                </a:solidFill>
                <a:latin typeface="+mj-lt"/>
                <a:cs typeface="Times New Roman" panose="02020603050405020304" pitchFamily="18" charset="0"/>
              </a:rPr>
              <a:t>Sal Fernandez</a:t>
            </a:r>
          </a:p>
          <a:p>
            <a:pPr algn="ctr"/>
            <a:r>
              <a:rPr lang="en-US" sz="2800" dirty="0">
                <a:solidFill>
                  <a:schemeClr val="bg1"/>
                </a:solidFill>
                <a:latin typeface="+mj-lt"/>
                <a:cs typeface="Times New Roman" panose="02020603050405020304" pitchFamily="18" charset="0"/>
                <a:hlinkClick r:id="rId4">
                  <a:extLst>
                    <a:ext uri="{A12FA001-AC4F-418D-AE19-62706E023703}">
                      <ahyp:hlinkClr xmlns:ahyp="http://schemas.microsoft.com/office/drawing/2018/hyperlinkcolor" val="tx"/>
                    </a:ext>
                  </a:extLst>
                </a:hlinkClick>
              </a:rPr>
              <a:t>Salfernandez.shn@gmail.com</a:t>
            </a:r>
            <a:endParaRPr lang="en-US" sz="28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974921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0BE121-3439-794E-848B-C4DA96659EC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39</a:t>
            </a:fld>
            <a:endParaRPr lang="en-US"/>
          </a:p>
        </p:txBody>
      </p:sp>
      <p:sp>
        <p:nvSpPr>
          <p:cNvPr id="6" name="TextBox 5">
            <a:extLst>
              <a:ext uri="{FF2B5EF4-FFF2-40B4-BE49-F238E27FC236}">
                <a16:creationId xmlns:a16="http://schemas.microsoft.com/office/drawing/2014/main" id="{B0092D70-3B3B-6B4D-8664-5682D899C2B9}"/>
              </a:ext>
            </a:extLst>
          </p:cNvPr>
          <p:cNvSpPr txBox="1"/>
          <p:nvPr/>
        </p:nvSpPr>
        <p:spPr>
          <a:xfrm>
            <a:off x="0" y="33089"/>
            <a:ext cx="9144000" cy="830997"/>
          </a:xfrm>
          <a:prstGeom prst="rect">
            <a:avLst/>
          </a:prstGeom>
          <a:noFill/>
        </p:spPr>
        <p:txBody>
          <a:bodyPr wrap="square" rtlCol="0">
            <a:spAutoFit/>
          </a:bodyPr>
          <a:lstStyle/>
          <a:p>
            <a:pPr algn="ctr"/>
            <a:r>
              <a:rPr lang="en-US" sz="4800" b="1" dirty="0">
                <a:solidFill>
                  <a:schemeClr val="tx1">
                    <a:lumMod val="75000"/>
                    <a:lumOff val="25000"/>
                  </a:schemeClr>
                </a:solidFill>
                <a:latin typeface="+mj-lt"/>
                <a:cs typeface="Times New Roman" panose="02020603050405020304" pitchFamily="18" charset="0"/>
              </a:rPr>
              <a:t>Your Categories</a:t>
            </a:r>
          </a:p>
        </p:txBody>
      </p:sp>
      <p:sp>
        <p:nvSpPr>
          <p:cNvPr id="7" name="TextBox 6">
            <a:extLst>
              <a:ext uri="{FF2B5EF4-FFF2-40B4-BE49-F238E27FC236}">
                <a16:creationId xmlns:a16="http://schemas.microsoft.com/office/drawing/2014/main" id="{BFBEAAB6-DF85-5347-9437-7201CA152618}"/>
              </a:ext>
            </a:extLst>
          </p:cNvPr>
          <p:cNvSpPr txBox="1"/>
          <p:nvPr/>
        </p:nvSpPr>
        <p:spPr>
          <a:xfrm>
            <a:off x="651218" y="5327620"/>
            <a:ext cx="7841563" cy="830997"/>
          </a:xfrm>
          <a:prstGeom prst="rect">
            <a:avLst/>
          </a:prstGeom>
          <a:noFill/>
        </p:spPr>
        <p:txBody>
          <a:bodyPr wrap="square" rtlCol="0">
            <a:spAutoFit/>
          </a:bodyPr>
          <a:lstStyle/>
          <a:p>
            <a:r>
              <a:rPr lang="en-US" sz="2400" b="1" dirty="0">
                <a:latin typeface="+mj-lt"/>
                <a:cs typeface="Times New Roman" panose="02020603050405020304" pitchFamily="18" charset="0"/>
              </a:rPr>
              <a:t>You are going to play along at home but the resources will be available to you to engage teachers or students in this activity</a:t>
            </a:r>
            <a:r>
              <a:rPr lang="en-US" dirty="0">
                <a:latin typeface="+mj-lt"/>
              </a:rPr>
              <a:t>.</a:t>
            </a:r>
          </a:p>
        </p:txBody>
      </p:sp>
      <p:graphicFrame>
        <p:nvGraphicFramePr>
          <p:cNvPr id="2" name="Diagram 1">
            <a:extLst>
              <a:ext uri="{FF2B5EF4-FFF2-40B4-BE49-F238E27FC236}">
                <a16:creationId xmlns:a16="http://schemas.microsoft.com/office/drawing/2014/main" id="{24D5EA5B-38EB-4D07-B1F4-D02B0EFC8E82}"/>
              </a:ext>
            </a:extLst>
          </p:cNvPr>
          <p:cNvGraphicFramePr/>
          <p:nvPr>
            <p:extLst>
              <p:ext uri="{D42A27DB-BD31-4B8C-83A1-F6EECF244321}">
                <p14:modId xmlns:p14="http://schemas.microsoft.com/office/powerpoint/2010/main" val="472087139"/>
              </p:ext>
            </p:extLst>
          </p:nvPr>
        </p:nvGraphicFramePr>
        <p:xfrm>
          <a:off x="1524000" y="96245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43462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249094-6D13-4230-A713-D52EFAC7485C}"/>
              </a:ext>
            </a:extLst>
          </p:cNvPr>
          <p:cNvSpPr/>
          <p:nvPr/>
        </p:nvSpPr>
        <p:spPr>
          <a:xfrm>
            <a:off x="226708" y="145342"/>
            <a:ext cx="8690584" cy="59178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idx="4294967295"/>
          </p:nvPr>
        </p:nvSpPr>
        <p:spPr>
          <a:xfrm>
            <a:off x="532175" y="1675300"/>
            <a:ext cx="3744404" cy="2857916"/>
          </a:xfrm>
        </p:spPr>
        <p:txBody>
          <a:bodyPr>
            <a:noAutofit/>
          </a:bodyPr>
          <a:lstStyle/>
          <a:p>
            <a:pPr algn="ctr"/>
            <a:r>
              <a:rPr lang="en-US" dirty="0">
                <a:cs typeface="Times New Roman"/>
              </a:rPr>
              <a:t>Card Sort Activity </a:t>
            </a:r>
            <a:br>
              <a:rPr lang="en-US" dirty="0">
                <a:cs typeface="Times New Roman"/>
              </a:rPr>
            </a:br>
            <a:r>
              <a:rPr lang="en-US" dirty="0">
                <a:cs typeface="Times New Roman"/>
              </a:rPr>
              <a:t>AMNH – 5 Tools</a:t>
            </a:r>
          </a:p>
        </p:txBody>
      </p:sp>
      <p:sp>
        <p:nvSpPr>
          <p:cNvPr id="4" name="Rectangle 3"/>
          <p:cNvSpPr/>
          <p:nvPr/>
        </p:nvSpPr>
        <p:spPr>
          <a:xfrm>
            <a:off x="4426345" y="1675300"/>
            <a:ext cx="4540869" cy="3170099"/>
          </a:xfrm>
          <a:prstGeom prst="rect">
            <a:avLst/>
          </a:prstGeom>
        </p:spPr>
        <p:txBody>
          <a:bodyPr wrap="square">
            <a:spAutoFit/>
          </a:bodyPr>
          <a:lstStyle/>
          <a:p>
            <a:r>
              <a:rPr lang="en-US" sz="2000" dirty="0">
                <a:latin typeface="+mj-lt"/>
                <a:cs typeface="Times New Roman"/>
              </a:rPr>
              <a:t>Review the set of cards with your table group.</a:t>
            </a:r>
          </a:p>
          <a:p>
            <a:endParaRPr lang="en-US" sz="2000" dirty="0">
              <a:latin typeface="+mj-lt"/>
              <a:cs typeface="Times New Roman"/>
            </a:endParaRPr>
          </a:p>
          <a:p>
            <a:r>
              <a:rPr lang="en-US" sz="2000" dirty="0">
                <a:latin typeface="+mj-lt"/>
                <a:cs typeface="Times New Roman"/>
              </a:rPr>
              <a:t>Decide if the question is about:</a:t>
            </a:r>
          </a:p>
          <a:p>
            <a:r>
              <a:rPr lang="en-US" sz="2000" dirty="0">
                <a:latin typeface="+mj-lt"/>
                <a:cs typeface="Times New Roman"/>
              </a:rPr>
              <a:t>“</a:t>
            </a:r>
            <a:r>
              <a:rPr lang="en-US" sz="2000" u="sng" dirty="0">
                <a:latin typeface="+mj-lt"/>
                <a:cs typeface="Times New Roman"/>
              </a:rPr>
              <a:t>Phenomena</a:t>
            </a:r>
            <a:r>
              <a:rPr lang="en-US" sz="2000" dirty="0">
                <a:latin typeface="+mj-lt"/>
                <a:cs typeface="Times New Roman"/>
              </a:rPr>
              <a:t>”</a:t>
            </a:r>
          </a:p>
          <a:p>
            <a:r>
              <a:rPr lang="en-US" sz="2000" dirty="0">
                <a:latin typeface="+mj-lt"/>
                <a:cs typeface="Times New Roman"/>
              </a:rPr>
              <a:t>“</a:t>
            </a:r>
            <a:r>
              <a:rPr lang="en-US" sz="2000" u="sng" dirty="0">
                <a:latin typeface="+mj-lt"/>
                <a:cs typeface="Times New Roman"/>
              </a:rPr>
              <a:t>Disciplinary Core Ideas” (DCI’s) </a:t>
            </a:r>
            <a:endParaRPr lang="en-US" sz="2000" dirty="0">
              <a:latin typeface="+mj-lt"/>
              <a:cs typeface="Times New Roman"/>
            </a:endParaRPr>
          </a:p>
          <a:p>
            <a:r>
              <a:rPr lang="en-US" sz="2000" u="sng" dirty="0">
                <a:latin typeface="+mj-lt"/>
                <a:cs typeface="Times New Roman"/>
              </a:rPr>
              <a:t>“Design Challenge”.</a:t>
            </a:r>
          </a:p>
          <a:p>
            <a:endParaRPr lang="en-US" sz="2000" dirty="0">
              <a:latin typeface="+mj-lt"/>
              <a:cs typeface="Times New Roman"/>
            </a:endParaRPr>
          </a:p>
          <a:p>
            <a:r>
              <a:rPr lang="en-US" sz="2000" dirty="0">
                <a:latin typeface="+mj-lt"/>
                <a:cs typeface="Times New Roman"/>
              </a:rPr>
              <a:t>After you are done, write a list of criteria - a definition - for each category.</a:t>
            </a:r>
          </a:p>
        </p:txBody>
      </p:sp>
      <p:sp>
        <p:nvSpPr>
          <p:cNvPr id="3" name="Slide Number Placeholder 2">
            <a:extLst>
              <a:ext uri="{FF2B5EF4-FFF2-40B4-BE49-F238E27FC236}">
                <a16:creationId xmlns:a16="http://schemas.microsoft.com/office/drawing/2014/main" id="{27D026A7-A5F1-7446-AA0F-D07F1A9178E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40</a:t>
            </a:fld>
            <a:endParaRPr lang="en-US"/>
          </a:p>
        </p:txBody>
      </p:sp>
      <p:cxnSp>
        <p:nvCxnSpPr>
          <p:cNvPr id="8" name="Straight Connector 7">
            <a:extLst>
              <a:ext uri="{FF2B5EF4-FFF2-40B4-BE49-F238E27FC236}">
                <a16:creationId xmlns:a16="http://schemas.microsoft.com/office/drawing/2014/main" id="{95FFCFE3-835B-481D-BC35-66F0A2086244}"/>
              </a:ext>
            </a:extLst>
          </p:cNvPr>
          <p:cNvCxnSpPr/>
          <p:nvPr/>
        </p:nvCxnSpPr>
        <p:spPr>
          <a:xfrm>
            <a:off x="4079631" y="1675300"/>
            <a:ext cx="0" cy="317009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4264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C788DC6-4965-A148-833C-9E09ACC17EA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41</a:t>
            </a:fld>
            <a:endParaRPr lang="en-US"/>
          </a:p>
        </p:txBody>
      </p:sp>
      <p:graphicFrame>
        <p:nvGraphicFramePr>
          <p:cNvPr id="5" name="Table 4">
            <a:extLst>
              <a:ext uri="{FF2B5EF4-FFF2-40B4-BE49-F238E27FC236}">
                <a16:creationId xmlns:a16="http://schemas.microsoft.com/office/drawing/2014/main" id="{CA0274FC-A3D0-5041-B4C7-F28F250AC3E1}"/>
              </a:ext>
            </a:extLst>
          </p:cNvPr>
          <p:cNvGraphicFramePr>
            <a:graphicFrameLocks noGrp="1"/>
          </p:cNvGraphicFramePr>
          <p:nvPr>
            <p:extLst>
              <p:ext uri="{D42A27DB-BD31-4B8C-83A1-F6EECF244321}">
                <p14:modId xmlns:p14="http://schemas.microsoft.com/office/powerpoint/2010/main" val="4145201510"/>
              </p:ext>
            </p:extLst>
          </p:nvPr>
        </p:nvGraphicFramePr>
        <p:xfrm>
          <a:off x="1383614" y="1079341"/>
          <a:ext cx="6207804" cy="4379584"/>
        </p:xfrm>
        <a:graphic>
          <a:graphicData uri="http://schemas.openxmlformats.org/drawingml/2006/table">
            <a:tbl>
              <a:tblPr firstRow="1" firstCol="1" bandRow="1">
                <a:tableStyleId>{35758FB7-9AC5-4552-8A53-C91805E547FA}</a:tableStyleId>
              </a:tblPr>
              <a:tblGrid>
                <a:gridCol w="3103902">
                  <a:extLst>
                    <a:ext uri="{9D8B030D-6E8A-4147-A177-3AD203B41FA5}">
                      <a16:colId xmlns:a16="http://schemas.microsoft.com/office/drawing/2014/main" val="4180228459"/>
                    </a:ext>
                  </a:extLst>
                </a:gridCol>
                <a:gridCol w="3103902">
                  <a:extLst>
                    <a:ext uri="{9D8B030D-6E8A-4147-A177-3AD203B41FA5}">
                      <a16:colId xmlns:a16="http://schemas.microsoft.com/office/drawing/2014/main" val="2217025133"/>
                    </a:ext>
                  </a:extLst>
                </a:gridCol>
              </a:tblGrid>
              <a:tr h="2189792">
                <a:tc>
                  <a:txBody>
                    <a:bodyPr/>
                    <a:lstStyle/>
                    <a:p>
                      <a:pPr marL="0" marR="0" algn="ctr">
                        <a:lnSpc>
                          <a:spcPct val="107000"/>
                        </a:lnSpc>
                        <a:spcBef>
                          <a:spcPts val="1200"/>
                        </a:spcBef>
                        <a:spcAft>
                          <a:spcPts val="1200"/>
                        </a:spcAft>
                      </a:pPr>
                      <a:r>
                        <a:rPr lang="en-US" sz="1700" b="1" dirty="0">
                          <a:effectLst/>
                        </a:rPr>
                        <a:t>How will climate change affect the distribution of Himalayan rabbits with less and more color in their fur?</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1678" marR="41678" marT="0" marB="0" anchor="ctr"/>
                </a:tc>
                <a:tc>
                  <a:txBody>
                    <a:bodyPr/>
                    <a:lstStyle/>
                    <a:p>
                      <a:pPr marL="0" marR="0" algn="ctr">
                        <a:lnSpc>
                          <a:spcPct val="107000"/>
                        </a:lnSpc>
                        <a:spcBef>
                          <a:spcPts val="1200"/>
                        </a:spcBef>
                        <a:spcAft>
                          <a:spcPts val="1200"/>
                        </a:spcAft>
                      </a:pPr>
                      <a:r>
                        <a:rPr lang="en-US" sz="1700" b="1">
                          <a:effectLst/>
                        </a:rPr>
                        <a:t>How do the properties and movements of water shape Earth’s surface and affect its systems?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1678" marR="41678" marT="0" marB="0" anchor="ctr"/>
                </a:tc>
                <a:extLst>
                  <a:ext uri="{0D108BD9-81ED-4DB2-BD59-A6C34878D82A}">
                    <a16:rowId xmlns:a16="http://schemas.microsoft.com/office/drawing/2014/main" val="4236204016"/>
                  </a:ext>
                </a:extLst>
              </a:tr>
              <a:tr h="2189792">
                <a:tc>
                  <a:txBody>
                    <a:bodyPr/>
                    <a:lstStyle/>
                    <a:p>
                      <a:pPr marL="0" marR="0" algn="ctr">
                        <a:lnSpc>
                          <a:spcPct val="107000"/>
                        </a:lnSpc>
                        <a:spcBef>
                          <a:spcPts val="1200"/>
                        </a:spcBef>
                        <a:spcAft>
                          <a:spcPts val="0"/>
                        </a:spcAft>
                      </a:pPr>
                      <a:r>
                        <a:rPr lang="en-US" sz="1700" b="1" dirty="0">
                          <a:effectLst/>
                        </a:rPr>
                        <a:t>What mix of surfaces should cover the schoolyard in order to keep the largest area coolest in the summertime, and why will that surface keep the yard coolest?</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1678" marR="41678" marT="0" marB="0" anchor="ctr"/>
                </a:tc>
                <a:tc>
                  <a:txBody>
                    <a:bodyPr/>
                    <a:lstStyle/>
                    <a:p>
                      <a:pPr marL="0" marR="0" algn="ctr">
                        <a:lnSpc>
                          <a:spcPct val="107000"/>
                        </a:lnSpc>
                        <a:spcBef>
                          <a:spcPts val="1200"/>
                        </a:spcBef>
                        <a:spcAft>
                          <a:spcPts val="1200"/>
                        </a:spcAft>
                      </a:pPr>
                      <a:r>
                        <a:rPr lang="en-US" sz="1700" b="1" dirty="0">
                          <a:solidFill>
                            <a:srgbClr val="000000"/>
                          </a:solidFill>
                          <a:effectLst/>
                        </a:rPr>
                        <a:t>What species of tree can we plant that will maximize the biodiversity of the tree canopy in Denver and bring the most benefits to humans and other organisms?</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1678" marR="41678" marT="0" marB="0" anchor="ctr"/>
                </a:tc>
                <a:extLst>
                  <a:ext uri="{0D108BD9-81ED-4DB2-BD59-A6C34878D82A}">
                    <a16:rowId xmlns:a16="http://schemas.microsoft.com/office/drawing/2014/main" val="1652703919"/>
                  </a:ext>
                </a:extLst>
              </a:tr>
            </a:tbl>
          </a:graphicData>
        </a:graphic>
      </p:graphicFrame>
      <p:sp>
        <p:nvSpPr>
          <p:cNvPr id="6" name="TextBox 5">
            <a:extLst>
              <a:ext uri="{FF2B5EF4-FFF2-40B4-BE49-F238E27FC236}">
                <a16:creationId xmlns:a16="http://schemas.microsoft.com/office/drawing/2014/main" id="{1CD56CFF-5B1F-E845-8981-9943C94E4EE9}"/>
              </a:ext>
            </a:extLst>
          </p:cNvPr>
          <p:cNvSpPr txBox="1"/>
          <p:nvPr/>
        </p:nvSpPr>
        <p:spPr>
          <a:xfrm>
            <a:off x="1269720" y="5710931"/>
            <a:ext cx="6435591" cy="369332"/>
          </a:xfrm>
          <a:prstGeom prst="rect">
            <a:avLst/>
          </a:prstGeom>
          <a:noFill/>
        </p:spPr>
        <p:txBody>
          <a:bodyPr wrap="square" rtlCol="0">
            <a:spAutoFit/>
          </a:bodyPr>
          <a:lstStyle/>
          <a:p>
            <a:pPr algn="ctr"/>
            <a:r>
              <a:rPr lang="en-US" sz="1800" b="1" dirty="0">
                <a:latin typeface="+mj-lt"/>
                <a:cs typeface="Times New Roman" panose="02020603050405020304" pitchFamily="18" charset="0"/>
              </a:rPr>
              <a:t>DCI ?               Phenomena ?                  Design Challenge ?</a:t>
            </a:r>
          </a:p>
        </p:txBody>
      </p:sp>
      <p:sp>
        <p:nvSpPr>
          <p:cNvPr id="7" name="TextBox 6">
            <a:extLst>
              <a:ext uri="{FF2B5EF4-FFF2-40B4-BE49-F238E27FC236}">
                <a16:creationId xmlns:a16="http://schemas.microsoft.com/office/drawing/2014/main" id="{93EB5C41-C5C1-B842-BF73-80ABE8664324}"/>
              </a:ext>
            </a:extLst>
          </p:cNvPr>
          <p:cNvSpPr txBox="1"/>
          <p:nvPr/>
        </p:nvSpPr>
        <p:spPr>
          <a:xfrm>
            <a:off x="191327" y="101746"/>
            <a:ext cx="8488017" cy="830997"/>
          </a:xfrm>
          <a:prstGeom prst="rect">
            <a:avLst/>
          </a:prstGeom>
          <a:noFill/>
        </p:spPr>
        <p:txBody>
          <a:bodyPr wrap="square" rtlCol="0">
            <a:spAutoFit/>
          </a:bodyPr>
          <a:lstStyle/>
          <a:p>
            <a:pPr algn="ctr"/>
            <a:r>
              <a:rPr lang="en-US" sz="1600" b="1" dirty="0">
                <a:latin typeface="+mj-lt"/>
                <a:cs typeface="Times New Roman" panose="02020603050405020304" pitchFamily="18" charset="0"/>
              </a:rPr>
              <a:t>In your notebook or on a piece of paper, write down your answer to each card.  For today’s activity the cards will be numbered- in a workshop or activity the teachers or students would get the physical cards to sort.</a:t>
            </a:r>
          </a:p>
        </p:txBody>
      </p:sp>
      <p:sp>
        <p:nvSpPr>
          <p:cNvPr id="8" name="TextBox 7">
            <a:extLst>
              <a:ext uri="{FF2B5EF4-FFF2-40B4-BE49-F238E27FC236}">
                <a16:creationId xmlns:a16="http://schemas.microsoft.com/office/drawing/2014/main" id="{981A92B0-98E0-6D48-A178-5DF27A7A3AAC}"/>
              </a:ext>
            </a:extLst>
          </p:cNvPr>
          <p:cNvSpPr txBox="1"/>
          <p:nvPr/>
        </p:nvSpPr>
        <p:spPr>
          <a:xfrm>
            <a:off x="437321" y="1993841"/>
            <a:ext cx="626165" cy="369332"/>
          </a:xfrm>
          <a:prstGeom prst="rect">
            <a:avLst/>
          </a:prstGeom>
          <a:noFill/>
        </p:spPr>
        <p:txBody>
          <a:bodyPr wrap="square" rtlCol="0">
            <a:spAutoFit/>
          </a:bodyPr>
          <a:lstStyle/>
          <a:p>
            <a:r>
              <a:rPr lang="en-US" sz="1800" b="1" dirty="0">
                <a:latin typeface="+mj-lt"/>
                <a:cs typeface="Times New Roman" panose="02020603050405020304" pitchFamily="18" charset="0"/>
              </a:rPr>
              <a:t>1</a:t>
            </a:r>
          </a:p>
        </p:txBody>
      </p:sp>
      <p:sp>
        <p:nvSpPr>
          <p:cNvPr id="9" name="TextBox 8">
            <a:extLst>
              <a:ext uri="{FF2B5EF4-FFF2-40B4-BE49-F238E27FC236}">
                <a16:creationId xmlns:a16="http://schemas.microsoft.com/office/drawing/2014/main" id="{5D3DCF3C-F622-5F42-A4F3-91B3998EB6B4}"/>
              </a:ext>
            </a:extLst>
          </p:cNvPr>
          <p:cNvSpPr txBox="1"/>
          <p:nvPr/>
        </p:nvSpPr>
        <p:spPr>
          <a:xfrm>
            <a:off x="437321" y="4310162"/>
            <a:ext cx="626165" cy="369332"/>
          </a:xfrm>
          <a:prstGeom prst="rect">
            <a:avLst/>
          </a:prstGeom>
          <a:noFill/>
        </p:spPr>
        <p:txBody>
          <a:bodyPr wrap="square" rtlCol="0">
            <a:spAutoFit/>
          </a:bodyPr>
          <a:lstStyle/>
          <a:p>
            <a:r>
              <a:rPr lang="en-US" sz="1800" b="1" dirty="0">
                <a:latin typeface="+mj-lt"/>
                <a:cs typeface="Times New Roman" panose="02020603050405020304" pitchFamily="18" charset="0"/>
              </a:rPr>
              <a:t>3</a:t>
            </a:r>
          </a:p>
        </p:txBody>
      </p:sp>
      <p:sp>
        <p:nvSpPr>
          <p:cNvPr id="10" name="TextBox 9">
            <a:extLst>
              <a:ext uri="{FF2B5EF4-FFF2-40B4-BE49-F238E27FC236}">
                <a16:creationId xmlns:a16="http://schemas.microsoft.com/office/drawing/2014/main" id="{5DDBD14F-2212-9247-B497-8E5D2500999E}"/>
              </a:ext>
            </a:extLst>
          </p:cNvPr>
          <p:cNvSpPr txBox="1"/>
          <p:nvPr/>
        </p:nvSpPr>
        <p:spPr>
          <a:xfrm>
            <a:off x="7911546" y="4310162"/>
            <a:ext cx="626165" cy="369332"/>
          </a:xfrm>
          <a:prstGeom prst="rect">
            <a:avLst/>
          </a:prstGeom>
          <a:noFill/>
        </p:spPr>
        <p:txBody>
          <a:bodyPr wrap="square" rtlCol="0">
            <a:spAutoFit/>
          </a:bodyPr>
          <a:lstStyle/>
          <a:p>
            <a:r>
              <a:rPr lang="en-US" sz="1800" b="1" dirty="0">
                <a:latin typeface="+mj-lt"/>
                <a:cs typeface="Times New Roman" panose="02020603050405020304" pitchFamily="18" charset="0"/>
              </a:rPr>
              <a:t>4</a:t>
            </a:r>
          </a:p>
        </p:txBody>
      </p:sp>
      <p:sp>
        <p:nvSpPr>
          <p:cNvPr id="11" name="TextBox 10">
            <a:extLst>
              <a:ext uri="{FF2B5EF4-FFF2-40B4-BE49-F238E27FC236}">
                <a16:creationId xmlns:a16="http://schemas.microsoft.com/office/drawing/2014/main" id="{2823E724-55B4-F14D-A935-99CDDF44B60D}"/>
              </a:ext>
            </a:extLst>
          </p:cNvPr>
          <p:cNvSpPr txBox="1"/>
          <p:nvPr/>
        </p:nvSpPr>
        <p:spPr>
          <a:xfrm>
            <a:off x="7836236" y="1993841"/>
            <a:ext cx="626165" cy="369332"/>
          </a:xfrm>
          <a:prstGeom prst="rect">
            <a:avLst/>
          </a:prstGeom>
          <a:noFill/>
        </p:spPr>
        <p:txBody>
          <a:bodyPr wrap="square" rtlCol="0">
            <a:spAutoFit/>
          </a:bodyPr>
          <a:lstStyle/>
          <a:p>
            <a:r>
              <a:rPr lang="en-US" sz="1800" b="1" dirty="0">
                <a:latin typeface="+mj-lt"/>
                <a:cs typeface="Times New Roman" panose="02020603050405020304" pitchFamily="18" charset="0"/>
              </a:rPr>
              <a:t>2</a:t>
            </a:r>
          </a:p>
        </p:txBody>
      </p:sp>
    </p:spTree>
    <p:extLst>
      <p:ext uri="{BB962C8B-B14F-4D97-AF65-F5344CB8AC3E}">
        <p14:creationId xmlns:p14="http://schemas.microsoft.com/office/powerpoint/2010/main" val="1351846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C90B8B9-3F97-8340-87CD-87F635BF541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42</a:t>
            </a:fld>
            <a:endParaRPr lang="en-US"/>
          </a:p>
        </p:txBody>
      </p:sp>
      <p:graphicFrame>
        <p:nvGraphicFramePr>
          <p:cNvPr id="5" name="Table 4">
            <a:extLst>
              <a:ext uri="{FF2B5EF4-FFF2-40B4-BE49-F238E27FC236}">
                <a16:creationId xmlns:a16="http://schemas.microsoft.com/office/drawing/2014/main" id="{25D47A65-3676-4D49-AACC-10E3B1970D0B}"/>
              </a:ext>
            </a:extLst>
          </p:cNvPr>
          <p:cNvGraphicFramePr>
            <a:graphicFrameLocks noGrp="1"/>
          </p:cNvGraphicFramePr>
          <p:nvPr>
            <p:extLst>
              <p:ext uri="{D42A27DB-BD31-4B8C-83A1-F6EECF244321}">
                <p14:modId xmlns:p14="http://schemas.microsoft.com/office/powerpoint/2010/main" val="3981343993"/>
              </p:ext>
            </p:extLst>
          </p:nvPr>
        </p:nvGraphicFramePr>
        <p:xfrm>
          <a:off x="1555473" y="930103"/>
          <a:ext cx="6033054" cy="4924770"/>
        </p:xfrm>
        <a:graphic>
          <a:graphicData uri="http://schemas.openxmlformats.org/drawingml/2006/table">
            <a:tbl>
              <a:tblPr firstRow="1" firstCol="1" bandRow="1">
                <a:tableStyleId>{284E427A-3D55-4303-BF80-6455036E1DE7}</a:tableStyleId>
              </a:tblPr>
              <a:tblGrid>
                <a:gridCol w="3016527">
                  <a:extLst>
                    <a:ext uri="{9D8B030D-6E8A-4147-A177-3AD203B41FA5}">
                      <a16:colId xmlns:a16="http://schemas.microsoft.com/office/drawing/2014/main" val="2416344509"/>
                    </a:ext>
                  </a:extLst>
                </a:gridCol>
                <a:gridCol w="3016527">
                  <a:extLst>
                    <a:ext uri="{9D8B030D-6E8A-4147-A177-3AD203B41FA5}">
                      <a16:colId xmlns:a16="http://schemas.microsoft.com/office/drawing/2014/main" val="1659215193"/>
                    </a:ext>
                  </a:extLst>
                </a:gridCol>
              </a:tblGrid>
              <a:tr h="2462385">
                <a:tc>
                  <a:txBody>
                    <a:bodyPr/>
                    <a:lstStyle/>
                    <a:p>
                      <a:pPr marL="0" marR="0" algn="ctr">
                        <a:lnSpc>
                          <a:spcPct val="107000"/>
                        </a:lnSpc>
                        <a:spcBef>
                          <a:spcPts val="1200"/>
                        </a:spcBef>
                        <a:spcAft>
                          <a:spcPts val="0"/>
                        </a:spcAft>
                      </a:pPr>
                      <a:r>
                        <a:rPr lang="en-US" sz="1800" b="1" dirty="0">
                          <a:effectLst/>
                          <a:latin typeface="+mj-lt"/>
                        </a:rPr>
                        <a:t>Why does your kitchen warm up when you leave the oven door open after you’ve been cooking something in it?</a:t>
                      </a:r>
                      <a:endParaRPr lang="en-US" sz="800" dirty="0">
                        <a:effectLst/>
                        <a:latin typeface="+mj-lt"/>
                        <a:ea typeface="Calibri" panose="020F0502020204030204" pitchFamily="34" charset="0"/>
                        <a:cs typeface="Times New Roman" panose="02020603050405020304" pitchFamily="18" charset="0"/>
                      </a:endParaRPr>
                    </a:p>
                  </a:txBody>
                  <a:tcPr marL="41678" marR="41678" marT="0" marB="0" anchor="ctr"/>
                </a:tc>
                <a:tc>
                  <a:txBody>
                    <a:bodyPr/>
                    <a:lstStyle/>
                    <a:p>
                      <a:pPr marL="0" marR="0" algn="ctr">
                        <a:lnSpc>
                          <a:spcPct val="107000"/>
                        </a:lnSpc>
                        <a:spcBef>
                          <a:spcPts val="1200"/>
                        </a:spcBef>
                        <a:spcAft>
                          <a:spcPts val="1200"/>
                        </a:spcAft>
                      </a:pPr>
                      <a:r>
                        <a:rPr lang="en-US" sz="1800" b="1">
                          <a:effectLst/>
                          <a:latin typeface="+mj-lt"/>
                        </a:rPr>
                        <a:t>How did the beautiful arches found in the “Four Corners” area of the U.S. form? (in the southwest, where AZ, CO, NM, and UT meet)</a:t>
                      </a:r>
                      <a:endParaRPr lang="en-US" sz="800">
                        <a:effectLst/>
                        <a:latin typeface="+mj-lt"/>
                        <a:ea typeface="Calibri" panose="020F0502020204030204" pitchFamily="34" charset="0"/>
                        <a:cs typeface="Times New Roman" panose="02020603050405020304" pitchFamily="18" charset="0"/>
                      </a:endParaRPr>
                    </a:p>
                  </a:txBody>
                  <a:tcPr marL="41678" marR="41678" marT="0" marB="0" anchor="ctr"/>
                </a:tc>
                <a:extLst>
                  <a:ext uri="{0D108BD9-81ED-4DB2-BD59-A6C34878D82A}">
                    <a16:rowId xmlns:a16="http://schemas.microsoft.com/office/drawing/2014/main" val="178204908"/>
                  </a:ext>
                </a:extLst>
              </a:tr>
              <a:tr h="2462385">
                <a:tc>
                  <a:txBody>
                    <a:bodyPr/>
                    <a:lstStyle/>
                    <a:p>
                      <a:pPr marL="0" marR="0" algn="ctr">
                        <a:lnSpc>
                          <a:spcPct val="107000"/>
                        </a:lnSpc>
                        <a:spcBef>
                          <a:spcPts val="1200"/>
                        </a:spcBef>
                        <a:spcAft>
                          <a:spcPts val="0"/>
                        </a:spcAft>
                      </a:pPr>
                      <a:r>
                        <a:rPr lang="en-US" sz="1800" b="1">
                          <a:effectLst/>
                          <a:latin typeface="+mj-lt"/>
                        </a:rPr>
                        <a:t>What is biodiversity, how do humans affect it, and how does it affect humans?</a:t>
                      </a:r>
                      <a:endParaRPr lang="en-US" sz="800">
                        <a:effectLst/>
                        <a:latin typeface="+mj-lt"/>
                        <a:ea typeface="Calibri" panose="020F0502020204030204" pitchFamily="34" charset="0"/>
                        <a:cs typeface="Times New Roman" panose="02020603050405020304" pitchFamily="18" charset="0"/>
                      </a:endParaRPr>
                    </a:p>
                  </a:txBody>
                  <a:tcPr marL="41678" marR="41678" marT="0" marB="0" anchor="ctr"/>
                </a:tc>
                <a:tc>
                  <a:txBody>
                    <a:bodyPr/>
                    <a:lstStyle/>
                    <a:p>
                      <a:pPr marL="0" marR="0" algn="ctr">
                        <a:lnSpc>
                          <a:spcPct val="107000"/>
                        </a:lnSpc>
                        <a:spcBef>
                          <a:spcPts val="1200"/>
                        </a:spcBef>
                        <a:spcAft>
                          <a:spcPts val="1200"/>
                        </a:spcAft>
                      </a:pPr>
                      <a:r>
                        <a:rPr lang="en-US" sz="1800" b="1" dirty="0">
                          <a:effectLst/>
                          <a:latin typeface="+mj-lt"/>
                        </a:rPr>
                        <a:t>What happens when energy is transferred to a substance?</a:t>
                      </a:r>
                      <a:endParaRPr lang="en-US" sz="800" dirty="0">
                        <a:effectLst/>
                        <a:latin typeface="+mj-lt"/>
                        <a:ea typeface="Calibri" panose="020F0502020204030204" pitchFamily="34" charset="0"/>
                        <a:cs typeface="Times New Roman" panose="02020603050405020304" pitchFamily="18" charset="0"/>
                      </a:endParaRPr>
                    </a:p>
                  </a:txBody>
                  <a:tcPr marL="41678" marR="41678" marT="0" marB="0" anchor="ctr"/>
                </a:tc>
                <a:extLst>
                  <a:ext uri="{0D108BD9-81ED-4DB2-BD59-A6C34878D82A}">
                    <a16:rowId xmlns:a16="http://schemas.microsoft.com/office/drawing/2014/main" val="1596420904"/>
                  </a:ext>
                </a:extLst>
              </a:tr>
            </a:tbl>
          </a:graphicData>
        </a:graphic>
      </p:graphicFrame>
      <p:sp>
        <p:nvSpPr>
          <p:cNvPr id="6" name="TextBox 5">
            <a:extLst>
              <a:ext uri="{FF2B5EF4-FFF2-40B4-BE49-F238E27FC236}">
                <a16:creationId xmlns:a16="http://schemas.microsoft.com/office/drawing/2014/main" id="{A5C9B4D2-B4CD-994B-BD4A-BC7A94DCDDA0}"/>
              </a:ext>
            </a:extLst>
          </p:cNvPr>
          <p:cNvSpPr txBox="1"/>
          <p:nvPr/>
        </p:nvSpPr>
        <p:spPr>
          <a:xfrm>
            <a:off x="1555473" y="189909"/>
            <a:ext cx="6033055" cy="369332"/>
          </a:xfrm>
          <a:prstGeom prst="rect">
            <a:avLst/>
          </a:prstGeom>
          <a:noFill/>
        </p:spPr>
        <p:txBody>
          <a:bodyPr wrap="square" rtlCol="0">
            <a:spAutoFit/>
          </a:bodyPr>
          <a:lstStyle/>
          <a:p>
            <a:pPr algn="ctr"/>
            <a:r>
              <a:rPr lang="en-US" sz="1800" b="1" dirty="0">
                <a:latin typeface="+mj-lt"/>
                <a:cs typeface="Times New Roman" panose="02020603050405020304" pitchFamily="18" charset="0"/>
              </a:rPr>
              <a:t>DCI ?               Phenomena ?                  Design Challenge ?</a:t>
            </a:r>
          </a:p>
        </p:txBody>
      </p:sp>
      <p:sp>
        <p:nvSpPr>
          <p:cNvPr id="7" name="TextBox 6">
            <a:extLst>
              <a:ext uri="{FF2B5EF4-FFF2-40B4-BE49-F238E27FC236}">
                <a16:creationId xmlns:a16="http://schemas.microsoft.com/office/drawing/2014/main" id="{53B1EA1F-1903-1E48-84AB-A398306D442F}"/>
              </a:ext>
            </a:extLst>
          </p:cNvPr>
          <p:cNvSpPr txBox="1"/>
          <p:nvPr/>
        </p:nvSpPr>
        <p:spPr>
          <a:xfrm>
            <a:off x="757428" y="1878496"/>
            <a:ext cx="626165" cy="369332"/>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5</a:t>
            </a:r>
          </a:p>
        </p:txBody>
      </p:sp>
      <p:sp>
        <p:nvSpPr>
          <p:cNvPr id="8" name="TextBox 7">
            <a:extLst>
              <a:ext uri="{FF2B5EF4-FFF2-40B4-BE49-F238E27FC236}">
                <a16:creationId xmlns:a16="http://schemas.microsoft.com/office/drawing/2014/main" id="{255AA70D-B9FB-884F-9E1C-969B2478BE30}"/>
              </a:ext>
            </a:extLst>
          </p:cNvPr>
          <p:cNvSpPr txBox="1"/>
          <p:nvPr/>
        </p:nvSpPr>
        <p:spPr>
          <a:xfrm>
            <a:off x="843368" y="4562061"/>
            <a:ext cx="626165" cy="369332"/>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7</a:t>
            </a:r>
          </a:p>
        </p:txBody>
      </p:sp>
      <p:sp>
        <p:nvSpPr>
          <p:cNvPr id="9" name="TextBox 8">
            <a:extLst>
              <a:ext uri="{FF2B5EF4-FFF2-40B4-BE49-F238E27FC236}">
                <a16:creationId xmlns:a16="http://schemas.microsoft.com/office/drawing/2014/main" id="{201EB2B8-EB92-0141-9F41-2DEB80270CE9}"/>
              </a:ext>
            </a:extLst>
          </p:cNvPr>
          <p:cNvSpPr txBox="1"/>
          <p:nvPr/>
        </p:nvSpPr>
        <p:spPr>
          <a:xfrm>
            <a:off x="7783197" y="1878496"/>
            <a:ext cx="626165" cy="369332"/>
          </a:xfrm>
          <a:prstGeom prst="rect">
            <a:avLst/>
          </a:prstGeom>
          <a:noFill/>
        </p:spPr>
        <p:txBody>
          <a:bodyPr wrap="square" rtlCol="0">
            <a:spAutoFit/>
          </a:bodyPr>
          <a:lstStyle/>
          <a:p>
            <a:r>
              <a:rPr lang="en-US" sz="1800" b="1" dirty="0">
                <a:latin typeface="+mj-lt"/>
                <a:cs typeface="Times New Roman" panose="02020603050405020304" pitchFamily="18" charset="0"/>
              </a:rPr>
              <a:t>6</a:t>
            </a:r>
          </a:p>
        </p:txBody>
      </p:sp>
      <p:sp>
        <p:nvSpPr>
          <p:cNvPr id="10" name="TextBox 9">
            <a:extLst>
              <a:ext uri="{FF2B5EF4-FFF2-40B4-BE49-F238E27FC236}">
                <a16:creationId xmlns:a16="http://schemas.microsoft.com/office/drawing/2014/main" id="{90405915-6760-D644-871F-01DFBCDEFDB6}"/>
              </a:ext>
            </a:extLst>
          </p:cNvPr>
          <p:cNvSpPr txBox="1"/>
          <p:nvPr/>
        </p:nvSpPr>
        <p:spPr>
          <a:xfrm>
            <a:off x="7783198" y="4562061"/>
            <a:ext cx="626165" cy="369332"/>
          </a:xfrm>
          <a:prstGeom prst="rect">
            <a:avLst/>
          </a:prstGeom>
          <a:noFill/>
        </p:spPr>
        <p:txBody>
          <a:bodyPr wrap="square" rtlCol="0">
            <a:spAutoFit/>
          </a:bodyPr>
          <a:lstStyle/>
          <a:p>
            <a:r>
              <a:rPr lang="en-US" sz="1800" b="1" dirty="0">
                <a:latin typeface="+mj-lt"/>
                <a:cs typeface="Times New Roman" panose="02020603050405020304" pitchFamily="18" charset="0"/>
              </a:rPr>
              <a:t>8</a:t>
            </a:r>
          </a:p>
        </p:txBody>
      </p:sp>
    </p:spTree>
    <p:extLst>
      <p:ext uri="{BB962C8B-B14F-4D97-AF65-F5344CB8AC3E}">
        <p14:creationId xmlns:p14="http://schemas.microsoft.com/office/powerpoint/2010/main" val="4485374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4B446C-FA91-F649-8A00-1E5C000B5F3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43</a:t>
            </a:fld>
            <a:endParaRPr lang="en-US"/>
          </a:p>
        </p:txBody>
      </p:sp>
      <p:graphicFrame>
        <p:nvGraphicFramePr>
          <p:cNvPr id="5" name="Table 4">
            <a:extLst>
              <a:ext uri="{FF2B5EF4-FFF2-40B4-BE49-F238E27FC236}">
                <a16:creationId xmlns:a16="http://schemas.microsoft.com/office/drawing/2014/main" id="{3B6AE141-67FD-2A4A-8C57-61706CA79BBA}"/>
              </a:ext>
            </a:extLst>
          </p:cNvPr>
          <p:cNvGraphicFramePr>
            <a:graphicFrameLocks noGrp="1"/>
          </p:cNvGraphicFramePr>
          <p:nvPr>
            <p:extLst>
              <p:ext uri="{D42A27DB-BD31-4B8C-83A1-F6EECF244321}">
                <p14:modId xmlns:p14="http://schemas.microsoft.com/office/powerpoint/2010/main" val="2278792736"/>
              </p:ext>
            </p:extLst>
          </p:nvPr>
        </p:nvGraphicFramePr>
        <p:xfrm>
          <a:off x="1311965" y="1103242"/>
          <a:ext cx="6192078" cy="4765746"/>
        </p:xfrm>
        <a:graphic>
          <a:graphicData uri="http://schemas.openxmlformats.org/drawingml/2006/table">
            <a:tbl>
              <a:tblPr firstRow="1" firstCol="1" bandRow="1">
                <a:tableStyleId>{69C7853C-536D-4A76-A0AE-DD22124D55A5}</a:tableStyleId>
              </a:tblPr>
              <a:tblGrid>
                <a:gridCol w="3096039">
                  <a:extLst>
                    <a:ext uri="{9D8B030D-6E8A-4147-A177-3AD203B41FA5}">
                      <a16:colId xmlns:a16="http://schemas.microsoft.com/office/drawing/2014/main" val="1487181891"/>
                    </a:ext>
                  </a:extLst>
                </a:gridCol>
                <a:gridCol w="3096039">
                  <a:extLst>
                    <a:ext uri="{9D8B030D-6E8A-4147-A177-3AD203B41FA5}">
                      <a16:colId xmlns:a16="http://schemas.microsoft.com/office/drawing/2014/main" val="4058433059"/>
                    </a:ext>
                  </a:extLst>
                </a:gridCol>
              </a:tblGrid>
              <a:tr h="2382873">
                <a:tc>
                  <a:txBody>
                    <a:bodyPr/>
                    <a:lstStyle/>
                    <a:p>
                      <a:pPr marL="0" marR="0" algn="ctr">
                        <a:lnSpc>
                          <a:spcPct val="107000"/>
                        </a:lnSpc>
                        <a:spcBef>
                          <a:spcPts val="1200"/>
                        </a:spcBef>
                        <a:spcAft>
                          <a:spcPts val="0"/>
                        </a:spcAft>
                      </a:pPr>
                      <a:r>
                        <a:rPr lang="en-US" sz="2000" b="1" dirty="0">
                          <a:effectLst/>
                          <a:latin typeface="+mj-lt"/>
                        </a:rPr>
                        <a:t>How does the environment affect the variation and distribution of expressed traits in a population?</a:t>
                      </a:r>
                      <a:endParaRPr lang="en-US" sz="900" dirty="0">
                        <a:effectLst/>
                        <a:latin typeface="+mj-lt"/>
                        <a:ea typeface="Calibri" panose="020F0502020204030204" pitchFamily="34" charset="0"/>
                        <a:cs typeface="Times New Roman" panose="02020603050405020304" pitchFamily="18" charset="0"/>
                      </a:endParaRPr>
                    </a:p>
                  </a:txBody>
                  <a:tcPr marL="41678" marR="41678" marT="0" marB="0" anchor="ctr">
                    <a:solidFill>
                      <a:schemeClr val="accent3">
                        <a:lumMod val="75000"/>
                      </a:schemeClr>
                    </a:solidFill>
                  </a:tcPr>
                </a:tc>
                <a:tc>
                  <a:txBody>
                    <a:bodyPr/>
                    <a:lstStyle/>
                    <a:p>
                      <a:pPr marL="0" marR="0" algn="ctr">
                        <a:lnSpc>
                          <a:spcPct val="107000"/>
                        </a:lnSpc>
                        <a:spcBef>
                          <a:spcPts val="1200"/>
                        </a:spcBef>
                        <a:spcAft>
                          <a:spcPts val="1200"/>
                        </a:spcAft>
                      </a:pPr>
                      <a:r>
                        <a:rPr lang="en-US" sz="2000" b="1" dirty="0">
                          <a:effectLst/>
                          <a:latin typeface="+mj-lt"/>
                        </a:rPr>
                        <a:t>Can sand catch fire and burn?</a:t>
                      </a:r>
                      <a:endParaRPr lang="en-US" sz="900" dirty="0">
                        <a:effectLst/>
                        <a:latin typeface="+mj-lt"/>
                        <a:ea typeface="Calibri" panose="020F0502020204030204" pitchFamily="34" charset="0"/>
                        <a:cs typeface="Times New Roman" panose="02020603050405020304" pitchFamily="18" charset="0"/>
                      </a:endParaRPr>
                    </a:p>
                  </a:txBody>
                  <a:tcPr marL="41678" marR="41678" marT="0" marB="0" anchor="ctr">
                    <a:solidFill>
                      <a:schemeClr val="accent3">
                        <a:lumMod val="75000"/>
                      </a:schemeClr>
                    </a:solidFill>
                  </a:tcPr>
                </a:tc>
                <a:extLst>
                  <a:ext uri="{0D108BD9-81ED-4DB2-BD59-A6C34878D82A}">
                    <a16:rowId xmlns:a16="http://schemas.microsoft.com/office/drawing/2014/main" val="1991503176"/>
                  </a:ext>
                </a:extLst>
              </a:tr>
              <a:tr h="2382873">
                <a:tc>
                  <a:txBody>
                    <a:bodyPr/>
                    <a:lstStyle/>
                    <a:p>
                      <a:pPr marL="0" marR="0" algn="ctr">
                        <a:lnSpc>
                          <a:spcPct val="107000"/>
                        </a:lnSpc>
                        <a:spcBef>
                          <a:spcPts val="1200"/>
                        </a:spcBef>
                        <a:spcAft>
                          <a:spcPts val="0"/>
                        </a:spcAft>
                      </a:pPr>
                      <a:r>
                        <a:rPr lang="en-US" sz="2000" b="1">
                          <a:effectLst/>
                          <a:latin typeface="+mj-lt"/>
                        </a:rPr>
                        <a:t>Why does a breeze form along the coast after a warm day?</a:t>
                      </a:r>
                      <a:endParaRPr lang="en-US" sz="900">
                        <a:effectLst/>
                        <a:latin typeface="+mj-lt"/>
                        <a:ea typeface="Calibri" panose="020F0502020204030204" pitchFamily="34" charset="0"/>
                        <a:cs typeface="Times New Roman" panose="02020603050405020304" pitchFamily="18" charset="0"/>
                      </a:endParaRPr>
                    </a:p>
                  </a:txBody>
                  <a:tcPr marL="41678" marR="41678" marT="0" marB="0" anchor="ctr"/>
                </a:tc>
                <a:tc>
                  <a:txBody>
                    <a:bodyPr/>
                    <a:lstStyle/>
                    <a:p>
                      <a:pPr marL="0" marR="0" algn="ctr">
                        <a:lnSpc>
                          <a:spcPct val="107000"/>
                        </a:lnSpc>
                        <a:spcBef>
                          <a:spcPts val="1200"/>
                        </a:spcBef>
                        <a:spcAft>
                          <a:spcPts val="1200"/>
                        </a:spcAft>
                      </a:pPr>
                      <a:r>
                        <a:rPr lang="en-US" sz="2000" dirty="0">
                          <a:effectLst/>
                          <a:latin typeface="+mj-lt"/>
                        </a:rPr>
                        <a:t> </a:t>
                      </a:r>
                      <a:endParaRPr lang="en-US" sz="900" dirty="0">
                        <a:effectLst/>
                        <a:latin typeface="+mj-lt"/>
                        <a:ea typeface="Calibri" panose="020F0502020204030204" pitchFamily="34" charset="0"/>
                        <a:cs typeface="Times New Roman" panose="02020603050405020304" pitchFamily="18" charset="0"/>
                      </a:endParaRPr>
                    </a:p>
                  </a:txBody>
                  <a:tcPr marL="41678" marR="41678" marT="0" marB="0" anchor="ctr"/>
                </a:tc>
                <a:extLst>
                  <a:ext uri="{0D108BD9-81ED-4DB2-BD59-A6C34878D82A}">
                    <a16:rowId xmlns:a16="http://schemas.microsoft.com/office/drawing/2014/main" val="1671246146"/>
                  </a:ext>
                </a:extLst>
              </a:tr>
            </a:tbl>
          </a:graphicData>
        </a:graphic>
      </p:graphicFrame>
      <p:sp>
        <p:nvSpPr>
          <p:cNvPr id="6" name="TextBox 5">
            <a:extLst>
              <a:ext uri="{FF2B5EF4-FFF2-40B4-BE49-F238E27FC236}">
                <a16:creationId xmlns:a16="http://schemas.microsoft.com/office/drawing/2014/main" id="{3116C53B-EE6D-F94A-A213-AE8B5E447A37}"/>
              </a:ext>
            </a:extLst>
          </p:cNvPr>
          <p:cNvSpPr txBox="1"/>
          <p:nvPr/>
        </p:nvSpPr>
        <p:spPr>
          <a:xfrm>
            <a:off x="1311965" y="438511"/>
            <a:ext cx="6192078" cy="369332"/>
          </a:xfrm>
          <a:prstGeom prst="rect">
            <a:avLst/>
          </a:prstGeom>
          <a:noFill/>
        </p:spPr>
        <p:txBody>
          <a:bodyPr wrap="square" rtlCol="0">
            <a:spAutoFit/>
          </a:bodyPr>
          <a:lstStyle/>
          <a:p>
            <a:pPr algn="ctr"/>
            <a:r>
              <a:rPr lang="en-US" sz="1800" b="1" dirty="0">
                <a:latin typeface="+mj-lt"/>
                <a:cs typeface="Times New Roman" panose="02020603050405020304" pitchFamily="18" charset="0"/>
              </a:rPr>
              <a:t>DCI ?               Phenomena ?                  Design Challenge ?</a:t>
            </a:r>
          </a:p>
        </p:txBody>
      </p:sp>
      <p:sp>
        <p:nvSpPr>
          <p:cNvPr id="9" name="TextBox 8">
            <a:extLst>
              <a:ext uri="{FF2B5EF4-FFF2-40B4-BE49-F238E27FC236}">
                <a16:creationId xmlns:a16="http://schemas.microsoft.com/office/drawing/2014/main" id="{7FABDDBD-2C27-B24A-8A87-0EAA6F06146D}"/>
              </a:ext>
            </a:extLst>
          </p:cNvPr>
          <p:cNvSpPr txBox="1"/>
          <p:nvPr/>
        </p:nvSpPr>
        <p:spPr>
          <a:xfrm>
            <a:off x="7673868" y="1878496"/>
            <a:ext cx="626165" cy="369332"/>
          </a:xfrm>
          <a:prstGeom prst="rect">
            <a:avLst/>
          </a:prstGeom>
          <a:noFill/>
        </p:spPr>
        <p:txBody>
          <a:bodyPr wrap="square" rtlCol="0">
            <a:spAutoFit/>
          </a:bodyPr>
          <a:lstStyle/>
          <a:p>
            <a:r>
              <a:rPr lang="en-US" sz="1800" b="1" dirty="0">
                <a:latin typeface="+mj-lt"/>
                <a:cs typeface="Times New Roman" panose="02020603050405020304" pitchFamily="18" charset="0"/>
              </a:rPr>
              <a:t>10</a:t>
            </a:r>
          </a:p>
        </p:txBody>
      </p:sp>
      <p:sp>
        <p:nvSpPr>
          <p:cNvPr id="10" name="TextBox 9">
            <a:extLst>
              <a:ext uri="{FF2B5EF4-FFF2-40B4-BE49-F238E27FC236}">
                <a16:creationId xmlns:a16="http://schemas.microsoft.com/office/drawing/2014/main" id="{8E2E0817-AB94-4912-A794-D5EBD5BD93F3}"/>
              </a:ext>
            </a:extLst>
          </p:cNvPr>
          <p:cNvSpPr txBox="1"/>
          <p:nvPr/>
        </p:nvSpPr>
        <p:spPr>
          <a:xfrm>
            <a:off x="685800" y="1878496"/>
            <a:ext cx="626165" cy="369332"/>
          </a:xfrm>
          <a:prstGeom prst="rect">
            <a:avLst/>
          </a:prstGeom>
          <a:noFill/>
        </p:spPr>
        <p:txBody>
          <a:bodyPr wrap="square" rtlCol="0">
            <a:spAutoFit/>
          </a:bodyPr>
          <a:lstStyle/>
          <a:p>
            <a:r>
              <a:rPr lang="en-US" sz="1800" b="1" dirty="0">
                <a:latin typeface="+mj-lt"/>
                <a:cs typeface="Times New Roman" panose="02020603050405020304" pitchFamily="18" charset="0"/>
              </a:rPr>
              <a:t>9</a:t>
            </a:r>
          </a:p>
        </p:txBody>
      </p:sp>
      <p:sp>
        <p:nvSpPr>
          <p:cNvPr id="11" name="TextBox 10">
            <a:extLst>
              <a:ext uri="{FF2B5EF4-FFF2-40B4-BE49-F238E27FC236}">
                <a16:creationId xmlns:a16="http://schemas.microsoft.com/office/drawing/2014/main" id="{D3F9CDA6-74C7-4913-8624-240F8FC4B69A}"/>
              </a:ext>
            </a:extLst>
          </p:cNvPr>
          <p:cNvSpPr txBox="1"/>
          <p:nvPr/>
        </p:nvSpPr>
        <p:spPr>
          <a:xfrm>
            <a:off x="685799" y="4794839"/>
            <a:ext cx="626165" cy="369332"/>
          </a:xfrm>
          <a:prstGeom prst="rect">
            <a:avLst/>
          </a:prstGeom>
          <a:noFill/>
        </p:spPr>
        <p:txBody>
          <a:bodyPr wrap="square" rtlCol="0">
            <a:spAutoFit/>
          </a:bodyPr>
          <a:lstStyle/>
          <a:p>
            <a:r>
              <a:rPr lang="en-US" sz="1800" b="1" dirty="0">
                <a:latin typeface="+mj-lt"/>
                <a:cs typeface="Times New Roman" panose="02020603050405020304" pitchFamily="18" charset="0"/>
              </a:rPr>
              <a:t>11</a:t>
            </a:r>
          </a:p>
        </p:txBody>
      </p:sp>
    </p:spTree>
    <p:extLst>
      <p:ext uri="{BB962C8B-B14F-4D97-AF65-F5344CB8AC3E}">
        <p14:creationId xmlns:p14="http://schemas.microsoft.com/office/powerpoint/2010/main" val="19709301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1DF3309-FC29-8647-8C35-53CF6A2AAB2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44</a:t>
            </a:fld>
            <a:endParaRPr lang="en-US"/>
          </a:p>
        </p:txBody>
      </p:sp>
      <p:sp>
        <p:nvSpPr>
          <p:cNvPr id="5" name="Rectangle 4">
            <a:extLst>
              <a:ext uri="{FF2B5EF4-FFF2-40B4-BE49-F238E27FC236}">
                <a16:creationId xmlns:a16="http://schemas.microsoft.com/office/drawing/2014/main" id="{978FB2C5-6592-C84D-B01C-8432377781FE}"/>
              </a:ext>
            </a:extLst>
          </p:cNvPr>
          <p:cNvSpPr/>
          <p:nvPr/>
        </p:nvSpPr>
        <p:spPr>
          <a:xfrm>
            <a:off x="2773083" y="144523"/>
            <a:ext cx="6370918" cy="6186309"/>
          </a:xfrm>
          <a:prstGeom prst="rect">
            <a:avLst/>
          </a:prstGeom>
        </p:spPr>
        <p:txBody>
          <a:bodyPr wrap="square">
            <a:spAutoFit/>
          </a:bodyPr>
          <a:lstStyle/>
          <a:p>
            <a:r>
              <a:rPr lang="en-US" sz="1600" dirty="0">
                <a:latin typeface="+mj-lt"/>
                <a:ea typeface="ＭＳ 明朝" panose="02020609040205080304" pitchFamily="49" charset="-128"/>
                <a:cs typeface="Times New Roman" panose="02020603050405020304" pitchFamily="18" charset="0"/>
              </a:rPr>
              <a:t>1)  </a:t>
            </a:r>
            <a:r>
              <a:rPr lang="en-US" sz="1800" dirty="0">
                <a:latin typeface="+mj-lt"/>
                <a:ea typeface="ＭＳ 明朝" panose="02020609040205080304" pitchFamily="49" charset="-128"/>
                <a:cs typeface="Times New Roman" panose="02020603050405020304" pitchFamily="18" charset="0"/>
              </a:rPr>
              <a:t>How will climate change affect the distribution of Himalayan rabbits with less and more color in their fur? </a:t>
            </a:r>
            <a:r>
              <a:rPr lang="en-US" sz="1800" b="1" i="1" dirty="0">
                <a:solidFill>
                  <a:schemeClr val="accent3"/>
                </a:solidFill>
                <a:latin typeface="+mj-lt"/>
                <a:ea typeface="ＭＳ 明朝" panose="02020609040205080304" pitchFamily="49" charset="-128"/>
                <a:cs typeface="Times New Roman" panose="02020603050405020304" pitchFamily="18" charset="0"/>
              </a:rPr>
              <a:t>Phenomenon</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2)  </a:t>
            </a:r>
            <a:r>
              <a:rPr lang="en-US" sz="1800" dirty="0">
                <a:latin typeface="+mj-lt"/>
                <a:ea typeface="ＭＳ 明朝" panose="02020609040205080304" pitchFamily="49" charset="-128"/>
                <a:cs typeface="Times New Roman" panose="02020603050405020304" pitchFamily="18" charset="0"/>
              </a:rPr>
              <a:t>How do the properties and movements of water shape Earth’s surface and affect its systems? </a:t>
            </a:r>
            <a:r>
              <a:rPr lang="en-US" sz="1800" b="1" i="1" dirty="0">
                <a:solidFill>
                  <a:schemeClr val="accent3"/>
                </a:solidFill>
                <a:latin typeface="+mj-lt"/>
                <a:ea typeface="ＭＳ 明朝" panose="02020609040205080304" pitchFamily="49" charset="-128"/>
                <a:cs typeface="Times New Roman" panose="02020603050405020304" pitchFamily="18" charset="0"/>
              </a:rPr>
              <a:t>DCI</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3)  </a:t>
            </a:r>
            <a:r>
              <a:rPr lang="en-US" sz="1800" dirty="0">
                <a:latin typeface="+mj-lt"/>
                <a:ea typeface="ＭＳ 明朝" panose="02020609040205080304" pitchFamily="49" charset="-128"/>
                <a:cs typeface="Times New Roman" panose="02020603050405020304" pitchFamily="18" charset="0"/>
              </a:rPr>
              <a:t>What mix of surfaces should cover the schoolyard, in order to keep the largest area coolest in the summertime, and why will that surface keep the yard coolest?</a:t>
            </a:r>
            <a:r>
              <a:rPr lang="en-US" sz="1800" dirty="0">
                <a:solidFill>
                  <a:schemeClr val="accent3"/>
                </a:solidFill>
                <a:latin typeface="+mj-lt"/>
                <a:ea typeface="ＭＳ 明朝" panose="02020609040205080304" pitchFamily="49" charset="-128"/>
                <a:cs typeface="Times New Roman" panose="02020603050405020304" pitchFamily="18" charset="0"/>
              </a:rPr>
              <a:t> </a:t>
            </a:r>
            <a:r>
              <a:rPr lang="en-US" sz="1800" b="1" i="1" dirty="0">
                <a:solidFill>
                  <a:schemeClr val="accent3"/>
                </a:solidFill>
                <a:latin typeface="+mj-lt"/>
                <a:ea typeface="ＭＳ 明朝" panose="02020609040205080304" pitchFamily="49" charset="-128"/>
                <a:cs typeface="Times New Roman" panose="02020603050405020304" pitchFamily="18" charset="0"/>
              </a:rPr>
              <a:t>Design Challenge</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4)  </a:t>
            </a:r>
            <a:r>
              <a:rPr lang="en-US" sz="1800" dirty="0">
                <a:latin typeface="+mj-lt"/>
                <a:ea typeface="ＭＳ 明朝" panose="02020609040205080304" pitchFamily="49" charset="-128"/>
                <a:cs typeface="Times New Roman" panose="02020603050405020304" pitchFamily="18" charset="0"/>
              </a:rPr>
              <a:t>What species of tree can we plant that will maximize the biodiversity of the tree canopy in Denver and bring the most benefits to humans and other organisms? </a:t>
            </a:r>
            <a:r>
              <a:rPr lang="en-US" sz="1800" b="1" i="1" dirty="0">
                <a:solidFill>
                  <a:schemeClr val="accent3"/>
                </a:solidFill>
                <a:latin typeface="+mj-lt"/>
                <a:ea typeface="ＭＳ 明朝" panose="02020609040205080304" pitchFamily="49" charset="-128"/>
                <a:cs typeface="Times New Roman" panose="02020603050405020304" pitchFamily="18" charset="0"/>
              </a:rPr>
              <a:t>Design Challenge</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5)  </a:t>
            </a:r>
            <a:r>
              <a:rPr lang="en-US" sz="1800" dirty="0">
                <a:latin typeface="+mj-lt"/>
                <a:ea typeface="ＭＳ 明朝" panose="02020609040205080304" pitchFamily="49" charset="-128"/>
                <a:cs typeface="Times New Roman" panose="02020603050405020304" pitchFamily="18" charset="0"/>
              </a:rPr>
              <a:t>Why does your kitchen warm up when you leave the oven door open after you’ve been cooking something in it? </a:t>
            </a:r>
            <a:r>
              <a:rPr lang="en-US" sz="1800" b="1" i="1" dirty="0">
                <a:solidFill>
                  <a:schemeClr val="accent3"/>
                </a:solidFill>
                <a:latin typeface="+mj-lt"/>
                <a:ea typeface="ＭＳ 明朝" panose="02020609040205080304" pitchFamily="49" charset="-128"/>
                <a:cs typeface="Times New Roman" panose="02020603050405020304" pitchFamily="18" charset="0"/>
              </a:rPr>
              <a:t>Phenomenon</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6)  </a:t>
            </a:r>
            <a:r>
              <a:rPr lang="en-US" sz="1800" dirty="0">
                <a:latin typeface="+mj-lt"/>
                <a:ea typeface="ＭＳ 明朝" panose="02020609040205080304" pitchFamily="49" charset="-128"/>
                <a:cs typeface="Times New Roman" panose="02020603050405020304" pitchFamily="18" charset="0"/>
              </a:rPr>
              <a:t>How did the beautiful arches found in the Four Corners area of the United States form? </a:t>
            </a:r>
            <a:r>
              <a:rPr lang="en-US" sz="1800" b="1" i="1" dirty="0">
                <a:solidFill>
                  <a:schemeClr val="accent3"/>
                </a:solidFill>
                <a:latin typeface="+mj-lt"/>
                <a:ea typeface="ＭＳ 明朝" panose="02020609040205080304" pitchFamily="49" charset="-128"/>
                <a:cs typeface="Times New Roman" panose="02020603050405020304" pitchFamily="18" charset="0"/>
              </a:rPr>
              <a:t>Phenomenon</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7)  </a:t>
            </a:r>
            <a:r>
              <a:rPr lang="en-US" sz="1800" dirty="0">
                <a:latin typeface="+mj-lt"/>
                <a:ea typeface="ＭＳ 明朝" panose="02020609040205080304" pitchFamily="49" charset="-128"/>
                <a:cs typeface="Times New Roman" panose="02020603050405020304" pitchFamily="18" charset="0"/>
              </a:rPr>
              <a:t>What is biodiversity, how do humans affect it, and how does it affect humans? </a:t>
            </a:r>
            <a:r>
              <a:rPr lang="en-US" sz="1800" b="1" i="1" dirty="0">
                <a:solidFill>
                  <a:schemeClr val="accent3"/>
                </a:solidFill>
                <a:latin typeface="+mj-lt"/>
                <a:ea typeface="ＭＳ 明朝" panose="02020609040205080304" pitchFamily="49" charset="-128"/>
                <a:cs typeface="Times New Roman" panose="02020603050405020304" pitchFamily="18" charset="0"/>
              </a:rPr>
              <a:t>DCI</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8)  </a:t>
            </a:r>
            <a:r>
              <a:rPr lang="en-US" sz="1800" dirty="0">
                <a:latin typeface="+mj-lt"/>
                <a:ea typeface="ＭＳ 明朝" panose="02020609040205080304" pitchFamily="49" charset="-128"/>
                <a:cs typeface="Times New Roman" panose="02020603050405020304" pitchFamily="18" charset="0"/>
              </a:rPr>
              <a:t>What happens when energy is transferred to a substance? </a:t>
            </a:r>
            <a:r>
              <a:rPr lang="en-US" sz="1800" b="1" i="1" dirty="0">
                <a:solidFill>
                  <a:schemeClr val="accent3"/>
                </a:solidFill>
                <a:latin typeface="+mj-lt"/>
                <a:ea typeface="ＭＳ 明朝" panose="02020609040205080304" pitchFamily="49" charset="-128"/>
                <a:cs typeface="Times New Roman" panose="02020603050405020304" pitchFamily="18" charset="0"/>
              </a:rPr>
              <a:t>DCI</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9)  </a:t>
            </a:r>
            <a:r>
              <a:rPr lang="en-US" sz="1800" dirty="0">
                <a:latin typeface="+mj-lt"/>
                <a:ea typeface="ＭＳ 明朝" panose="02020609040205080304" pitchFamily="49" charset="-128"/>
                <a:cs typeface="Times New Roman" panose="02020603050405020304" pitchFamily="18" charset="0"/>
              </a:rPr>
              <a:t>How does the environment affect the variation and distribution of expressed traits in a population? </a:t>
            </a:r>
            <a:r>
              <a:rPr lang="en-US" sz="1800" b="1" i="1" dirty="0">
                <a:solidFill>
                  <a:schemeClr val="accent3"/>
                </a:solidFill>
                <a:latin typeface="+mj-lt"/>
                <a:ea typeface="ＭＳ 明朝" panose="02020609040205080304" pitchFamily="49" charset="-128"/>
                <a:cs typeface="Times New Roman" panose="02020603050405020304" pitchFamily="18" charset="0"/>
              </a:rPr>
              <a:t>DCI</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10)  </a:t>
            </a:r>
            <a:r>
              <a:rPr lang="en-US" sz="1800" dirty="0">
                <a:latin typeface="+mj-lt"/>
                <a:ea typeface="ＭＳ 明朝" panose="02020609040205080304" pitchFamily="49" charset="-128"/>
                <a:cs typeface="Times New Roman" panose="02020603050405020304" pitchFamily="18" charset="0"/>
              </a:rPr>
              <a:t>Can sand catch fire and burn? </a:t>
            </a:r>
            <a:r>
              <a:rPr lang="en-US" sz="1800" b="1" i="1" dirty="0">
                <a:solidFill>
                  <a:schemeClr val="accent3"/>
                </a:solidFill>
                <a:latin typeface="+mj-lt"/>
                <a:ea typeface="ＭＳ 明朝" panose="02020609040205080304" pitchFamily="49" charset="-128"/>
                <a:cs typeface="Times New Roman" panose="02020603050405020304" pitchFamily="18" charset="0"/>
              </a:rPr>
              <a:t>Phenomenon</a:t>
            </a:r>
            <a:endParaRPr lang="en-US" sz="1600" b="1" dirty="0">
              <a:latin typeface="+mj-lt"/>
              <a:ea typeface="ＭＳ 明朝" panose="02020609040205080304" pitchFamily="49" charset="-128"/>
              <a:cs typeface="Times New Roman" panose="02020603050405020304" pitchFamily="18" charset="0"/>
            </a:endParaRPr>
          </a:p>
          <a:p>
            <a:r>
              <a:rPr lang="en-US" sz="1600" dirty="0">
                <a:latin typeface="+mj-lt"/>
                <a:ea typeface="ＭＳ 明朝" panose="02020609040205080304" pitchFamily="49" charset="-128"/>
                <a:cs typeface="Times New Roman" panose="02020603050405020304" pitchFamily="18" charset="0"/>
              </a:rPr>
              <a:t>11) </a:t>
            </a:r>
            <a:r>
              <a:rPr lang="en-US" sz="1800" dirty="0">
                <a:latin typeface="+mj-lt"/>
                <a:ea typeface="ＭＳ 明朝" panose="02020609040205080304" pitchFamily="49" charset="-128"/>
                <a:cs typeface="Times New Roman" panose="02020603050405020304" pitchFamily="18" charset="0"/>
              </a:rPr>
              <a:t>Why does a breeze form along the coast after a warm day?</a:t>
            </a:r>
            <a:r>
              <a:rPr lang="en-US" sz="1600" dirty="0">
                <a:latin typeface="+mj-lt"/>
                <a:ea typeface="ＭＳ 明朝" panose="02020609040205080304" pitchFamily="49" charset="-128"/>
                <a:cs typeface="Times New Roman" panose="02020603050405020304" pitchFamily="18" charset="0"/>
              </a:rPr>
              <a:t> </a:t>
            </a:r>
            <a:r>
              <a:rPr lang="en-US" sz="1800" b="1" i="1" dirty="0">
                <a:solidFill>
                  <a:schemeClr val="accent3"/>
                </a:solidFill>
                <a:latin typeface="+mj-lt"/>
                <a:ea typeface="ＭＳ 明朝" panose="02020609040205080304" pitchFamily="49" charset="-128"/>
                <a:cs typeface="Times New Roman" panose="02020603050405020304" pitchFamily="18" charset="0"/>
              </a:rPr>
              <a:t>Phenomenon</a:t>
            </a:r>
          </a:p>
        </p:txBody>
      </p:sp>
      <p:sp>
        <p:nvSpPr>
          <p:cNvPr id="6" name="TextBox 5">
            <a:extLst>
              <a:ext uri="{FF2B5EF4-FFF2-40B4-BE49-F238E27FC236}">
                <a16:creationId xmlns:a16="http://schemas.microsoft.com/office/drawing/2014/main" id="{27CECC78-B47C-A04C-A435-0770E3691757}"/>
              </a:ext>
            </a:extLst>
          </p:cNvPr>
          <p:cNvSpPr txBox="1"/>
          <p:nvPr/>
        </p:nvSpPr>
        <p:spPr>
          <a:xfrm>
            <a:off x="541605" y="580622"/>
            <a:ext cx="2077737" cy="1200329"/>
          </a:xfrm>
          <a:prstGeom prst="rect">
            <a:avLst/>
          </a:prstGeom>
          <a:noFill/>
        </p:spPr>
        <p:txBody>
          <a:bodyPr wrap="square" rtlCol="0">
            <a:spAutoFit/>
          </a:bodyPr>
          <a:lstStyle/>
          <a:p>
            <a:pPr algn="ctr"/>
            <a:r>
              <a:rPr lang="en-US" sz="3600" b="1" dirty="0">
                <a:solidFill>
                  <a:schemeClr val="tx1">
                    <a:lumMod val="75000"/>
                    <a:lumOff val="25000"/>
                  </a:schemeClr>
                </a:solidFill>
                <a:latin typeface="+mj-lt"/>
                <a:cs typeface="Times New Roman" panose="02020603050405020304" pitchFamily="18" charset="0"/>
              </a:rPr>
              <a:t>The Answers</a:t>
            </a:r>
          </a:p>
        </p:txBody>
      </p:sp>
      <p:sp>
        <p:nvSpPr>
          <p:cNvPr id="13" name="TextBox 12">
            <a:extLst>
              <a:ext uri="{FF2B5EF4-FFF2-40B4-BE49-F238E27FC236}">
                <a16:creationId xmlns:a16="http://schemas.microsoft.com/office/drawing/2014/main" id="{BC2C0A80-8926-4AF4-83E3-74FE1983D798}"/>
              </a:ext>
            </a:extLst>
          </p:cNvPr>
          <p:cNvSpPr txBox="1"/>
          <p:nvPr/>
        </p:nvSpPr>
        <p:spPr>
          <a:xfrm>
            <a:off x="399154" y="1912097"/>
            <a:ext cx="2207252" cy="1169551"/>
          </a:xfrm>
          <a:prstGeom prst="rect">
            <a:avLst/>
          </a:prstGeom>
          <a:noFill/>
        </p:spPr>
        <p:txBody>
          <a:bodyPr wrap="square">
            <a:spAutoFit/>
          </a:bodyPr>
          <a:lstStyle/>
          <a:p>
            <a:pPr algn="ctr"/>
            <a:r>
              <a:rPr lang="en-US" sz="1400" b="1" dirty="0">
                <a:latin typeface="+mj-lt"/>
                <a:ea typeface="ＭＳ 明朝" panose="02020609040205080304" pitchFamily="49" charset="-128"/>
                <a:cs typeface="Times New Roman" panose="02020603050405020304" pitchFamily="18" charset="0"/>
              </a:rPr>
              <a:t>The resource section on the website will have a document with the </a:t>
            </a:r>
          </a:p>
          <a:p>
            <a:pPr algn="ctr"/>
            <a:r>
              <a:rPr lang="en-US" sz="1400" b="1" dirty="0">
                <a:latin typeface="+mj-lt"/>
                <a:ea typeface="ＭＳ 明朝" panose="02020609040205080304" pitchFamily="49" charset="-128"/>
                <a:cs typeface="Times New Roman" panose="02020603050405020304" pitchFamily="18" charset="0"/>
              </a:rPr>
              <a:t>complete explanation of the answers.</a:t>
            </a:r>
          </a:p>
        </p:txBody>
      </p:sp>
    </p:spTree>
    <p:extLst>
      <p:ext uri="{BB962C8B-B14F-4D97-AF65-F5344CB8AC3E}">
        <p14:creationId xmlns:p14="http://schemas.microsoft.com/office/powerpoint/2010/main" val="2350129122"/>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335B74"/>
      </a:dk2>
      <a:lt2>
        <a:srgbClr val="DFE3E5"/>
      </a:lt2>
      <a:accent1>
        <a:srgbClr val="528114"/>
      </a:accent1>
      <a:accent2>
        <a:srgbClr val="37560D"/>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29969</TotalTime>
  <Words>3033</Words>
  <Application>Microsoft Office PowerPoint</Application>
  <PresentationFormat>On-screen Show (4:3)</PresentationFormat>
  <Paragraphs>398</Paragraphs>
  <Slides>44</Slides>
  <Notes>9</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vt:i4>
      </vt:variant>
    </vt:vector>
  </HeadingPairs>
  <TitlesOfParts>
    <vt:vector size="54" baseType="lpstr">
      <vt:lpstr>Times New Roman</vt:lpstr>
      <vt:lpstr>Wingdings</vt:lpstr>
      <vt:lpstr>Helvetica Neue</vt:lpstr>
      <vt:lpstr>Source Sans Pro</vt:lpstr>
      <vt:lpstr>Calibri Light</vt:lpstr>
      <vt:lpstr>Muli</vt:lpstr>
      <vt:lpstr>Arial</vt:lpstr>
      <vt:lpstr>Calibri</vt:lpstr>
      <vt:lpstr>Questrial</vt:lpstr>
      <vt:lpstr>Retrospect</vt:lpstr>
      <vt:lpstr>PowerPoint Presentation</vt:lpstr>
      <vt:lpstr>PowerPoint Presentation</vt:lpstr>
      <vt:lpstr>Before We Begin…Let’s Discuss</vt:lpstr>
      <vt:lpstr>Conceptual Shifts in NGSS</vt:lpstr>
      <vt:lpstr>The Three Dimensions of Science Learning</vt:lpstr>
      <vt:lpstr>PowerPoint Presentation</vt:lpstr>
      <vt:lpstr>PowerPoint Presentation</vt:lpstr>
      <vt:lpstr>What Are Performance Expectations?</vt:lpstr>
      <vt:lpstr>Performance Expectations Build  Across Years</vt:lpstr>
      <vt:lpstr>PowerPoint Presentation</vt:lpstr>
      <vt:lpstr>PowerPoint Presentation</vt:lpstr>
      <vt:lpstr>PowerPoint Presentation</vt:lpstr>
      <vt:lpstr> Crosscutting Concepts </vt:lpstr>
      <vt:lpstr>PowerPoint Presentation</vt:lpstr>
      <vt:lpstr>PowerPoint Presentation</vt:lpstr>
      <vt:lpstr>PowerPoint Presentation</vt:lpstr>
      <vt:lpstr>Disciplinary Core Idea</vt:lpstr>
      <vt:lpstr>PowerPoint Presentation</vt:lpstr>
      <vt:lpstr>Life Science - Elementary </vt:lpstr>
      <vt:lpstr>Life Science – Middle </vt:lpstr>
      <vt:lpstr>Life Science – High School</vt:lpstr>
      <vt:lpstr>Physical Science – Elementary </vt:lpstr>
      <vt:lpstr>Physical Science – Middle </vt:lpstr>
      <vt:lpstr>Physical Science – High School</vt:lpstr>
      <vt:lpstr>Earth &amp; Space Science Elementary </vt:lpstr>
      <vt:lpstr>Earth &amp; Space Science – Middle </vt:lpstr>
      <vt:lpstr>Earth &amp; Space Science – High School</vt:lpstr>
      <vt:lpstr>PowerPoint Presentation</vt:lpstr>
      <vt:lpstr>Discussion</vt:lpstr>
      <vt:lpstr>PowerPoint Presentation</vt:lpstr>
      <vt:lpstr>PowerPoint Presentation</vt:lpstr>
      <vt:lpstr>PowerPoint Presentation</vt:lpstr>
      <vt:lpstr>PowerPoint Presentation</vt:lpstr>
      <vt:lpstr>PowerPoint Presentation</vt:lpstr>
      <vt:lpstr>PowerPoint Presentation</vt:lpstr>
      <vt:lpstr>Reflection</vt:lpstr>
      <vt:lpstr>PowerPoint Presentation</vt:lpstr>
      <vt:lpstr>PowerPoint Presentation</vt:lpstr>
      <vt:lpstr>PowerPoint Presentation</vt:lpstr>
      <vt:lpstr>Card Sort Activity  AMNH – 5 Tools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Kelli Wells</dc:creator>
  <cp:lastModifiedBy>KLW</cp:lastModifiedBy>
  <cp:revision>110</cp:revision>
  <cp:lastPrinted>2021-04-15T13:00:46Z</cp:lastPrinted>
  <dcterms:modified xsi:type="dcterms:W3CDTF">2022-02-12T06:42:55Z</dcterms:modified>
</cp:coreProperties>
</file>